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4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660"/>
  </p:normalViewPr>
  <p:slideViewPr>
    <p:cSldViewPr>
      <p:cViewPr>
        <p:scale>
          <a:sx n="66" d="100"/>
          <a:sy n="66" d="100"/>
        </p:scale>
        <p:origin x="1862" y="3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386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8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943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323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46751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616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13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31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74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58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264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9ABF4210-E57A-40E6-992E-A29C62AE468C}" type="datetimeFigureOut">
              <a:rPr lang="pl-PL" smtClean="0"/>
              <a:t>23.09.2020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F2B462CD-7881-4BC4-A952-1B7CC3CF7C96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313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35696" y="2901720"/>
            <a:ext cx="6629400" cy="1219201"/>
          </a:xfrm>
        </p:spPr>
        <p:txBody>
          <a:bodyPr/>
          <a:lstStyle/>
          <a:p>
            <a:endParaRPr lang="pl-PL" b="1" dirty="0">
              <a:latin typeface="Century Gothic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667192-1EF7-49BE-A357-FD4B82480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2" b="3846"/>
          <a:stretch/>
        </p:blipFill>
        <p:spPr>
          <a:xfrm>
            <a:off x="4654225" y="511652"/>
            <a:ext cx="3507884" cy="2604864"/>
          </a:xfrm>
          <a:prstGeom prst="rect">
            <a:avLst/>
          </a:prstGeom>
        </p:spPr>
      </p:pic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9196E501-AA58-41D1-BC7F-44B84BA12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2" t="6115" r="14563" b="26006"/>
          <a:stretch/>
        </p:blipFill>
        <p:spPr bwMode="auto">
          <a:xfrm>
            <a:off x="3363294" y="4249053"/>
            <a:ext cx="2160240" cy="207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bacz obraz źródłowy">
            <a:extLst>
              <a:ext uri="{FF2B5EF4-FFF2-40B4-BE49-F238E27FC236}">
                <a16:creationId xmlns:a16="http://schemas.microsoft.com/office/drawing/2014/main" id="{9E97985C-539F-402E-A9DC-AC0B68A6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00" y="1062431"/>
            <a:ext cx="3651707" cy="205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obacz obraz źródłowy">
            <a:extLst>
              <a:ext uri="{FF2B5EF4-FFF2-40B4-BE49-F238E27FC236}">
                <a16:creationId xmlns:a16="http://schemas.microsoft.com/office/drawing/2014/main" id="{61EC61B2-FF23-4FF7-BAD2-396F7E331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5612"/>
          <a:stretch/>
        </p:blipFill>
        <p:spPr bwMode="auto">
          <a:xfrm>
            <a:off x="5844365" y="4065022"/>
            <a:ext cx="2352858" cy="16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2BE3E61-92A1-477E-9372-628C5A914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85" y="3298977"/>
            <a:ext cx="1950890" cy="29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65D3FBD-95C1-454A-81EC-54B4D7B641E9}"/>
              </a:ext>
            </a:extLst>
          </p:cNvPr>
          <p:cNvSpPr/>
          <p:nvPr/>
        </p:nvSpPr>
        <p:spPr>
          <a:xfrm>
            <a:off x="3104201" y="3043091"/>
            <a:ext cx="460889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Gothic" pitchFamily="34" charset="0"/>
              </a:rPr>
              <a:t>ENGLAND</a:t>
            </a:r>
            <a:endParaRPr lang="pl-PL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2682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3DB536-3F90-4104-90EA-322BA4DB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412776"/>
            <a:ext cx="7200900" cy="1485900"/>
          </a:xfrm>
        </p:spPr>
        <p:txBody>
          <a:bodyPr/>
          <a:lstStyle/>
          <a:p>
            <a:pPr algn="ctr"/>
            <a:endParaRPr lang="pl-PL" dirty="0"/>
          </a:p>
        </p:txBody>
      </p:sp>
      <p:pic>
        <p:nvPicPr>
          <p:cNvPr id="5124" name="Picture 4" descr="Zobacz obraz źródłowy">
            <a:extLst>
              <a:ext uri="{FF2B5EF4-FFF2-40B4-BE49-F238E27FC236}">
                <a16:creationId xmlns:a16="http://schemas.microsoft.com/office/drawing/2014/main" id="{61E6A8D1-90F5-48A3-946B-648EC9FC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82290"/>
            <a:ext cx="7489032" cy="449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9268C18-F2C1-4DDD-88A0-8421388EB08B}"/>
              </a:ext>
            </a:extLst>
          </p:cNvPr>
          <p:cNvSpPr txBox="1"/>
          <p:nvPr/>
        </p:nvSpPr>
        <p:spPr>
          <a:xfrm>
            <a:off x="5004048" y="638132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Made</a:t>
            </a:r>
            <a:r>
              <a:rPr lang="pl-PL" dirty="0"/>
              <a:t> in Poland by Hanna Kasperek </a:t>
            </a:r>
            <a:r>
              <a:rPr lang="pl-PL" dirty="0" err="1"/>
              <a:t>VIIIb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43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BASIC INFORMATIONS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England </a:t>
            </a:r>
            <a:r>
              <a:rPr lang="pl-PL" dirty="0" err="1"/>
              <a:t>is</a:t>
            </a:r>
            <a:r>
              <a:rPr lang="pl-PL" dirty="0"/>
              <a:t> one of 3 </a:t>
            </a:r>
            <a:r>
              <a:rPr lang="pl-PL" dirty="0" err="1"/>
              <a:t>UK’s</a:t>
            </a:r>
            <a:r>
              <a:rPr lang="pl-PL" dirty="0"/>
              <a:t> </a:t>
            </a:r>
            <a:r>
              <a:rPr lang="pl-PL" dirty="0" err="1"/>
              <a:t>countries</a:t>
            </a:r>
            <a:r>
              <a:rPr lang="pl-PL" dirty="0"/>
              <a:t>  </a:t>
            </a:r>
            <a:r>
              <a:rPr lang="pl-PL" dirty="0" err="1"/>
              <a:t>placed</a:t>
            </a:r>
            <a:r>
              <a:rPr lang="pl-PL" dirty="0"/>
              <a:t> in the west part of Europe. The </a:t>
            </a:r>
            <a:r>
              <a:rPr lang="pl-PL" dirty="0" err="1"/>
              <a:t>capital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London. </a:t>
            </a:r>
            <a:r>
              <a:rPr lang="pl-PL" dirty="0" err="1"/>
              <a:t>There’s</a:t>
            </a:r>
            <a:r>
              <a:rPr lang="pl-PL" dirty="0"/>
              <a:t> a </a:t>
            </a:r>
            <a:r>
              <a:rPr lang="pl-PL" dirty="0" err="1"/>
              <a:t>queen</a:t>
            </a:r>
            <a:r>
              <a:rPr lang="pl-PL" dirty="0"/>
              <a:t> Elizabeth II and </a:t>
            </a:r>
            <a:r>
              <a:rPr lang="pl-PL" dirty="0" err="1"/>
              <a:t>royal</a:t>
            </a:r>
            <a:r>
              <a:rPr lang="pl-PL" dirty="0"/>
              <a:t> family but </a:t>
            </a:r>
            <a:r>
              <a:rPr lang="pl-PL" dirty="0" err="1"/>
              <a:t>Prime</a:t>
            </a:r>
            <a:r>
              <a:rPr lang="pl-PL" dirty="0"/>
              <a:t> Minister, Boris Johnson, </a:t>
            </a:r>
            <a:r>
              <a:rPr lang="pl-PL" dirty="0" err="1"/>
              <a:t>is</a:t>
            </a:r>
            <a:r>
              <a:rPr lang="pl-PL" dirty="0"/>
              <a:t> the one </a:t>
            </a:r>
            <a:r>
              <a:rPr lang="pl-PL" dirty="0" err="1"/>
              <a:t>who</a:t>
            </a:r>
            <a:r>
              <a:rPr lang="pl-PL" dirty="0"/>
              <a:t> </a:t>
            </a:r>
            <a:r>
              <a:rPr lang="pl-PL" dirty="0" err="1"/>
              <a:t>runs</a:t>
            </a:r>
            <a:r>
              <a:rPr lang="pl-PL" dirty="0"/>
              <a:t> the country. The </a:t>
            </a:r>
            <a:r>
              <a:rPr lang="pl-PL" dirty="0" err="1"/>
              <a:t>poplulation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over</a:t>
            </a:r>
            <a:r>
              <a:rPr lang="pl-PL" dirty="0"/>
              <a:t> 55 milion of </a:t>
            </a:r>
            <a:r>
              <a:rPr lang="pl-PL" dirty="0" err="1"/>
              <a:t>people</a:t>
            </a:r>
            <a:r>
              <a:rPr lang="pl-PL" dirty="0"/>
              <a:t>. The </a:t>
            </a:r>
            <a:r>
              <a:rPr lang="pl-PL" dirty="0" err="1"/>
              <a:t>biggest</a:t>
            </a:r>
            <a:r>
              <a:rPr lang="pl-PL" dirty="0"/>
              <a:t> </a:t>
            </a:r>
            <a:r>
              <a:rPr lang="pl-PL" dirty="0" err="1"/>
              <a:t>cities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London, Manchester, </a:t>
            </a:r>
            <a:r>
              <a:rPr lang="pl-PL" dirty="0" err="1"/>
              <a:t>Sherffield</a:t>
            </a:r>
            <a:r>
              <a:rPr lang="pl-PL" dirty="0"/>
              <a:t>, Birmingham, York and </a:t>
            </a:r>
            <a:r>
              <a:rPr lang="pl-PL" dirty="0" err="1"/>
              <a:t>many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75D7C3B-73A0-4F6A-BF24-18F6E2AE5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5013176"/>
            <a:ext cx="3059832" cy="16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7792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NATIONAL FOODS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few</a:t>
            </a:r>
            <a:r>
              <a:rPr lang="pl-PL" dirty="0"/>
              <a:t> </a:t>
            </a:r>
            <a:r>
              <a:rPr lang="pl-PL" dirty="0" err="1"/>
              <a:t>national</a:t>
            </a:r>
            <a:r>
              <a:rPr lang="pl-PL" dirty="0"/>
              <a:t> </a:t>
            </a:r>
            <a:r>
              <a:rPr lang="pl-PL" dirty="0" err="1"/>
              <a:t>english</a:t>
            </a:r>
            <a:r>
              <a:rPr lang="pl-PL" dirty="0"/>
              <a:t> </a:t>
            </a:r>
            <a:r>
              <a:rPr lang="pl-PL" dirty="0" err="1"/>
              <a:t>foods</a:t>
            </a:r>
            <a:r>
              <a:rPr lang="pl-PL" dirty="0"/>
              <a:t>:</a:t>
            </a:r>
          </a:p>
          <a:p>
            <a:r>
              <a:rPr lang="pl-PL" dirty="0" err="1"/>
              <a:t>Beef</a:t>
            </a:r>
            <a:endParaRPr lang="pl-PL" dirty="0"/>
          </a:p>
          <a:p>
            <a:r>
              <a:rPr lang="pl-PL" dirty="0"/>
              <a:t>Pudding</a:t>
            </a:r>
          </a:p>
          <a:p>
            <a:r>
              <a:rPr lang="pl-PL" dirty="0" err="1"/>
              <a:t>Roast</a:t>
            </a:r>
            <a:endParaRPr lang="pl-PL" dirty="0"/>
          </a:p>
          <a:p>
            <a:r>
              <a:rPr lang="pl-PL" dirty="0" err="1"/>
              <a:t>Mash</a:t>
            </a:r>
            <a:r>
              <a:rPr lang="pl-PL" dirty="0"/>
              <a:t> </a:t>
            </a:r>
            <a:r>
              <a:rPr lang="pl-PL" dirty="0" err="1"/>
              <a:t>potatoes</a:t>
            </a:r>
            <a:r>
              <a:rPr lang="pl-PL" dirty="0"/>
              <a:t> </a:t>
            </a:r>
          </a:p>
          <a:p>
            <a:r>
              <a:rPr lang="pl-PL" dirty="0" err="1"/>
              <a:t>Tea</a:t>
            </a:r>
            <a:r>
              <a:rPr lang="pl-PL" dirty="0"/>
              <a:t> with </a:t>
            </a:r>
            <a:r>
              <a:rPr lang="pl-PL" dirty="0" err="1"/>
              <a:t>milk</a:t>
            </a:r>
            <a:endParaRPr lang="pl-PL" dirty="0"/>
          </a:p>
          <a:p>
            <a:r>
              <a:rPr lang="pl-PL" dirty="0"/>
              <a:t>And of </a:t>
            </a:r>
            <a:r>
              <a:rPr lang="pl-PL" dirty="0" err="1"/>
              <a:t>course</a:t>
            </a:r>
            <a:r>
              <a:rPr lang="pl-PL" dirty="0"/>
              <a:t> </a:t>
            </a:r>
            <a:r>
              <a:rPr lang="pl-PL" dirty="0" err="1"/>
              <a:t>world’s</a:t>
            </a:r>
            <a:r>
              <a:rPr lang="pl-PL" dirty="0"/>
              <a:t> </a:t>
            </a:r>
            <a:r>
              <a:rPr lang="pl-PL" dirty="0" err="1"/>
              <a:t>famous</a:t>
            </a:r>
            <a:r>
              <a:rPr lang="pl-PL" dirty="0"/>
              <a:t> Fish                                         and chips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9D7236-15FD-4817-A60F-958D532DD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17" y="2616684"/>
            <a:ext cx="2568783" cy="170576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FB7B0DF-ECBB-4B36-8AB8-5BD560037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582403"/>
            <a:ext cx="2626696" cy="1814121"/>
          </a:xfrm>
          <a:prstGeom prst="rect">
            <a:avLst/>
          </a:prstGeom>
        </p:spPr>
      </p:pic>
      <p:pic>
        <p:nvPicPr>
          <p:cNvPr id="3074" name="Picture 2" descr="Obraz znaleziony dla: british tea">
            <a:extLst>
              <a:ext uri="{FF2B5EF4-FFF2-40B4-BE49-F238E27FC236}">
                <a16:creationId xmlns:a16="http://schemas.microsoft.com/office/drawing/2014/main" id="{C80EB97C-45E6-4CF4-9939-8D2A9E36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26" y="4653137"/>
            <a:ext cx="2568784" cy="171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60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DF8184-951D-43CB-89CE-D87AEB45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208" y="536386"/>
            <a:ext cx="5482824" cy="1485900"/>
          </a:xfrm>
        </p:spPr>
        <p:txBody>
          <a:bodyPr/>
          <a:lstStyle/>
          <a:p>
            <a:pPr algn="ctr"/>
            <a:r>
              <a:rPr lang="pl-PL" dirty="0"/>
              <a:t>A PIECE OF MUSIC, ART AND FUN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35403D-EC59-4638-8430-BCCDE7870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Camden</a:t>
            </a:r>
            <a:r>
              <a:rPr lang="pl-PL" dirty="0"/>
              <a:t>  Town </a:t>
            </a:r>
            <a:r>
              <a:rPr lang="pl-PL" dirty="0" err="1"/>
              <a:t>is</a:t>
            </a:r>
            <a:r>
              <a:rPr lang="pl-PL" dirty="0"/>
              <a:t> the most </a:t>
            </a:r>
            <a:r>
              <a:rPr lang="pl-PL" dirty="0" err="1"/>
              <a:t>colourful</a:t>
            </a:r>
            <a:r>
              <a:rPr lang="pl-PL" dirty="0"/>
              <a:t> and </a:t>
            </a:r>
            <a:r>
              <a:rPr lang="pl-PL" dirty="0" err="1"/>
              <a:t>amazing</a:t>
            </a:r>
            <a:r>
              <a:rPr lang="pl-PL" dirty="0"/>
              <a:t> place in the </a:t>
            </a:r>
            <a:r>
              <a:rPr lang="pl-PL" dirty="0" err="1"/>
              <a:t>world</a:t>
            </a:r>
            <a:r>
              <a:rPr lang="pl-PL" dirty="0"/>
              <a:t>. </a:t>
            </a:r>
            <a:r>
              <a:rPr lang="pl-PL" dirty="0" err="1"/>
              <a:t>There’re</a:t>
            </a:r>
            <a:r>
              <a:rPr lang="pl-PL" dirty="0"/>
              <a:t> a lot of </a:t>
            </a:r>
            <a:r>
              <a:rPr lang="pl-PL" dirty="0" err="1"/>
              <a:t>pubs</a:t>
            </a:r>
            <a:r>
              <a:rPr lang="pl-PL" dirty="0"/>
              <a:t>, </a:t>
            </a:r>
            <a:r>
              <a:rPr lang="pl-PL" dirty="0" err="1"/>
              <a:t>restaurants</a:t>
            </a:r>
            <a:r>
              <a:rPr lang="pl-PL" dirty="0"/>
              <a:t>, </a:t>
            </a:r>
            <a:r>
              <a:rPr lang="pl-PL" dirty="0" err="1"/>
              <a:t>topic</a:t>
            </a:r>
            <a:r>
              <a:rPr lang="pl-PL" dirty="0"/>
              <a:t> </a:t>
            </a:r>
            <a:r>
              <a:rPr lang="pl-PL" dirty="0" err="1"/>
              <a:t>shops</a:t>
            </a:r>
            <a:r>
              <a:rPr lang="pl-PL" dirty="0"/>
              <a:t>,  </a:t>
            </a:r>
            <a:r>
              <a:rPr lang="pl-PL" dirty="0" err="1"/>
              <a:t>different</a:t>
            </a:r>
            <a:r>
              <a:rPr lang="pl-PL" dirty="0"/>
              <a:t> market </a:t>
            </a:r>
            <a:r>
              <a:rPr lang="pl-PL" dirty="0" err="1"/>
              <a:t>squares</a:t>
            </a:r>
            <a:r>
              <a:rPr lang="pl-PL" dirty="0"/>
              <a:t> </a:t>
            </a:r>
            <a:r>
              <a:rPr lang="pl-PL" dirty="0" err="1"/>
              <a:t>murals</a:t>
            </a:r>
            <a:r>
              <a:rPr lang="pl-PL" dirty="0"/>
              <a:t> </a:t>
            </a:r>
            <a:r>
              <a:rPr lang="pl-PL" dirty="0" err="1"/>
              <a:t>including</a:t>
            </a:r>
            <a:r>
              <a:rPr lang="pl-PL" dirty="0"/>
              <a:t> </a:t>
            </a:r>
            <a:r>
              <a:rPr lang="pl-PL" dirty="0" err="1"/>
              <a:t>Banksy’s</a:t>
            </a:r>
            <a:r>
              <a:rPr lang="pl-PL" dirty="0"/>
              <a:t> </a:t>
            </a:r>
            <a:r>
              <a:rPr lang="pl-PL" dirty="0" err="1"/>
              <a:t>ones</a:t>
            </a:r>
            <a:r>
              <a:rPr lang="pl-PL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1318407-39C5-40D1-89F5-E2ED4F061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514413"/>
            <a:ext cx="2533681" cy="194479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ED6EC9E-E41F-41A0-95C8-054FE00FA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62" y="3501008"/>
            <a:ext cx="3040215" cy="202681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E164E0A-D1CB-4155-8D68-BA3392D68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52" y="3869652"/>
            <a:ext cx="2283995" cy="27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9434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5938" y="122064"/>
            <a:ext cx="7200900" cy="1485900"/>
          </a:xfrm>
        </p:spPr>
        <p:txBody>
          <a:bodyPr/>
          <a:lstStyle/>
          <a:p>
            <a:r>
              <a:rPr lang="pl-PL" dirty="0"/>
              <a:t>FAMOUS BUILDINGS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43608" y="1072828"/>
            <a:ext cx="3294074" cy="535136"/>
          </a:xfrm>
        </p:spPr>
        <p:txBody>
          <a:bodyPr/>
          <a:lstStyle/>
          <a:p>
            <a:r>
              <a:rPr lang="pl-PL" sz="2800" dirty="0"/>
              <a:t>BIG BEN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4652" y="1815158"/>
            <a:ext cx="3909795" cy="2562193"/>
          </a:xfrm>
        </p:spPr>
        <p:txBody>
          <a:bodyPr>
            <a:normAutofit/>
          </a:bodyPr>
          <a:lstStyle/>
          <a:p>
            <a:r>
              <a:rPr lang="pl-PL" sz="1800" dirty="0"/>
              <a:t>Big Ben </a:t>
            </a:r>
            <a:r>
              <a:rPr lang="pl-PL" sz="1800" dirty="0" err="1"/>
              <a:t>is</a:t>
            </a:r>
            <a:r>
              <a:rPr lang="pl-PL" sz="1800" dirty="0"/>
              <a:t> a </a:t>
            </a:r>
            <a:r>
              <a:rPr lang="pl-PL" sz="1800" dirty="0" err="1"/>
              <a:t>clock</a:t>
            </a:r>
            <a:r>
              <a:rPr lang="pl-PL" sz="1800" dirty="0"/>
              <a:t> </a:t>
            </a:r>
            <a:r>
              <a:rPr lang="pl-PL" sz="1800" dirty="0" err="1"/>
              <a:t>tower</a:t>
            </a:r>
            <a:r>
              <a:rPr lang="pl-PL" sz="1800" dirty="0"/>
              <a:t> in </a:t>
            </a:r>
            <a:r>
              <a:rPr lang="pl-PL" sz="1800" dirty="0" err="1"/>
              <a:t>Westminister</a:t>
            </a:r>
            <a:r>
              <a:rPr lang="pl-PL" sz="1800" dirty="0"/>
              <a:t>, London. </a:t>
            </a:r>
            <a:r>
              <a:rPr lang="pl-PL" sz="1800" dirty="0" err="1"/>
              <a:t>It’s</a:t>
            </a:r>
            <a:r>
              <a:rPr lang="pl-PL" sz="1800" dirty="0"/>
              <a:t> 96 </a:t>
            </a:r>
            <a:r>
              <a:rPr lang="pl-PL" sz="1800" dirty="0" err="1"/>
              <a:t>meters</a:t>
            </a:r>
            <a:r>
              <a:rPr lang="pl-PL" sz="1800" dirty="0"/>
              <a:t> </a:t>
            </a:r>
            <a:r>
              <a:rPr lang="pl-PL" sz="1800" dirty="0" err="1"/>
              <a:t>hight</a:t>
            </a:r>
            <a:r>
              <a:rPr lang="pl-PL" sz="1800" dirty="0"/>
              <a:t> and </a:t>
            </a:r>
            <a:r>
              <a:rPr lang="pl-PL" sz="1800" dirty="0" err="1"/>
              <a:t>it</a:t>
            </a:r>
            <a:r>
              <a:rPr lang="pl-PL" sz="1800" dirty="0"/>
              <a:t> </a:t>
            </a:r>
            <a:r>
              <a:rPr lang="pl-PL" sz="1800" dirty="0" err="1"/>
              <a:t>has</a:t>
            </a:r>
            <a:r>
              <a:rPr lang="pl-PL" sz="1800" dirty="0"/>
              <a:t> 11 </a:t>
            </a:r>
            <a:r>
              <a:rPr lang="pl-PL" sz="1800" dirty="0" err="1"/>
              <a:t>floors</a:t>
            </a:r>
            <a:r>
              <a:rPr lang="pl-PL" sz="1800" dirty="0"/>
              <a:t>! It was </a:t>
            </a:r>
            <a:r>
              <a:rPr lang="pl-PL" sz="1800" dirty="0" err="1"/>
              <a:t>built</a:t>
            </a:r>
            <a:r>
              <a:rPr lang="pl-PL" sz="1800" dirty="0"/>
              <a:t> in 1843 but </a:t>
            </a:r>
            <a:r>
              <a:rPr lang="pl-PL" sz="1800" dirty="0" err="1"/>
              <a:t>opened</a:t>
            </a:r>
            <a:r>
              <a:rPr lang="pl-PL" sz="1800" dirty="0"/>
              <a:t> in 1859. </a:t>
            </a:r>
            <a:r>
              <a:rPr lang="pl-PL" sz="1800" dirty="0" err="1"/>
              <a:t>Did</a:t>
            </a:r>
            <a:r>
              <a:rPr lang="pl-PL" sz="1800" dirty="0"/>
              <a:t> </a:t>
            </a:r>
            <a:r>
              <a:rPr lang="pl-PL" sz="1800" dirty="0" err="1"/>
              <a:t>you</a:t>
            </a:r>
            <a:r>
              <a:rPr lang="pl-PL" sz="1800" dirty="0"/>
              <a:t> </a:t>
            </a:r>
            <a:r>
              <a:rPr lang="pl-PL" sz="1800" dirty="0" err="1"/>
              <a:t>know</a:t>
            </a:r>
            <a:r>
              <a:rPr lang="pl-PL" sz="1800" dirty="0"/>
              <a:t> </a:t>
            </a:r>
            <a:r>
              <a:rPr lang="pl-PL" sz="1800" dirty="0" err="1"/>
              <a:t>that</a:t>
            </a:r>
            <a:r>
              <a:rPr lang="pl-PL" sz="1800" dirty="0"/>
              <a:t> ’Big Ben’ </a:t>
            </a:r>
            <a:r>
              <a:rPr lang="pl-PL" sz="1800" dirty="0" err="1"/>
              <a:t>is</a:t>
            </a:r>
            <a:r>
              <a:rPr lang="pl-PL" sz="1800" dirty="0"/>
              <a:t>  </a:t>
            </a:r>
            <a:r>
              <a:rPr lang="pl-PL" sz="1800" dirty="0" err="1"/>
              <a:t>name</a:t>
            </a:r>
            <a:r>
              <a:rPr lang="pl-PL" sz="1800" dirty="0"/>
              <a:t> of the </a:t>
            </a:r>
            <a:r>
              <a:rPr lang="pl-PL" sz="1800" dirty="0" err="1"/>
              <a:t>bell</a:t>
            </a:r>
            <a:r>
              <a:rPr lang="pl-PL" sz="1800" dirty="0"/>
              <a:t> </a:t>
            </a:r>
            <a:r>
              <a:rPr lang="pl-PL" sz="1800" dirty="0" err="1"/>
              <a:t>inside</a:t>
            </a:r>
            <a:r>
              <a:rPr lang="pl-PL" sz="1800" dirty="0"/>
              <a:t> the </a:t>
            </a:r>
            <a:r>
              <a:rPr lang="pl-PL" sz="1800" dirty="0" err="1"/>
              <a:t>tower</a:t>
            </a:r>
            <a:r>
              <a:rPr lang="pl-PL" sz="1800" dirty="0"/>
              <a:t>, not the </a:t>
            </a:r>
            <a:r>
              <a:rPr lang="pl-PL" sz="1800" dirty="0" err="1"/>
              <a:t>clock</a:t>
            </a:r>
            <a:r>
              <a:rPr lang="pl-PL" sz="1800" dirty="0"/>
              <a:t>?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255326" y="1072828"/>
            <a:ext cx="3335840" cy="535136"/>
          </a:xfrm>
        </p:spPr>
        <p:txBody>
          <a:bodyPr/>
          <a:lstStyle/>
          <a:p>
            <a:r>
              <a:rPr lang="pl-PL" sz="2800" dirty="0"/>
              <a:t>LONDON EYE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A8D1294-2EB5-47FA-BFEB-87C9E25CDCD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36160" y="3933056"/>
            <a:ext cx="2160638" cy="2566915"/>
          </a:xfrm>
          <a:prstGeom prst="rect">
            <a:avLst/>
          </a:prstGeom>
        </p:spPr>
      </p:pic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C44C8453-1563-4C7A-961C-A7CC98C25232}"/>
              </a:ext>
            </a:extLst>
          </p:cNvPr>
          <p:cNvSpPr txBox="1">
            <a:spLocks/>
          </p:cNvSpPr>
          <p:nvPr/>
        </p:nvSpPr>
        <p:spPr>
          <a:xfrm>
            <a:off x="4609555" y="1814604"/>
            <a:ext cx="4210917" cy="260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/>
              <a:t> </a:t>
            </a:r>
            <a:r>
              <a:rPr lang="pl-PL" sz="1800" dirty="0" err="1"/>
              <a:t>also</a:t>
            </a:r>
            <a:r>
              <a:rPr lang="pl-PL" sz="1800" dirty="0"/>
              <a:t> </a:t>
            </a:r>
            <a:r>
              <a:rPr lang="pl-PL" sz="1800" dirty="0" err="1"/>
              <a:t>called</a:t>
            </a:r>
            <a:r>
              <a:rPr lang="pl-PL" sz="1800" dirty="0"/>
              <a:t> Millenium Wheel </a:t>
            </a:r>
            <a:r>
              <a:rPr lang="pl-PL" sz="1800" dirty="0" err="1"/>
              <a:t>is</a:t>
            </a:r>
            <a:r>
              <a:rPr lang="pl-PL" sz="1800" dirty="0"/>
              <a:t> </a:t>
            </a:r>
            <a:r>
              <a:rPr lang="pl-PL" sz="1800" dirty="0" err="1"/>
              <a:t>an</a:t>
            </a:r>
            <a:r>
              <a:rPr lang="pl-PL" sz="1800" dirty="0"/>
              <a:t> </a:t>
            </a:r>
            <a:r>
              <a:rPr lang="pl-PL" sz="1800" dirty="0" err="1"/>
              <a:t>observation</a:t>
            </a:r>
            <a:r>
              <a:rPr lang="pl-PL" sz="1800" dirty="0"/>
              <a:t> </a:t>
            </a:r>
            <a:r>
              <a:rPr lang="pl-PL" sz="1800" dirty="0" err="1"/>
              <a:t>wheel</a:t>
            </a:r>
            <a:r>
              <a:rPr lang="pl-PL" sz="1800" dirty="0"/>
              <a:t> in London on the </a:t>
            </a:r>
            <a:r>
              <a:rPr lang="pl-PL" sz="1800" dirty="0" err="1"/>
              <a:t>South</a:t>
            </a:r>
            <a:r>
              <a:rPr lang="pl-PL" sz="1800" dirty="0"/>
              <a:t> Bank of the River </a:t>
            </a:r>
            <a:r>
              <a:rPr lang="pl-PL" sz="1800" dirty="0" err="1"/>
              <a:t>Thames</a:t>
            </a:r>
            <a:r>
              <a:rPr lang="pl-PL" sz="1800" dirty="0"/>
              <a:t>. It was </a:t>
            </a:r>
            <a:r>
              <a:rPr lang="pl-PL" sz="1800" dirty="0" err="1"/>
              <a:t>opened</a:t>
            </a:r>
            <a:r>
              <a:rPr lang="pl-PL" sz="1800" dirty="0"/>
              <a:t> </a:t>
            </a:r>
            <a:r>
              <a:rPr lang="pl-PL" sz="1800" dirty="0" err="1"/>
              <a:t>it</a:t>
            </a:r>
            <a:r>
              <a:rPr lang="pl-PL" sz="1800" dirty="0"/>
              <a:t> 1999, </a:t>
            </a:r>
            <a:r>
              <a:rPr lang="pl-PL" sz="1800" dirty="0" err="1"/>
              <a:t>it</a:t>
            </a:r>
            <a:r>
              <a:rPr lang="pl-PL" sz="1800" dirty="0"/>
              <a:t> </a:t>
            </a:r>
            <a:r>
              <a:rPr lang="pl-PL" sz="1800" dirty="0" err="1"/>
              <a:t>costed</a:t>
            </a:r>
            <a:r>
              <a:rPr lang="pl-PL" sz="1800" dirty="0"/>
              <a:t> 70 </a:t>
            </a:r>
            <a:r>
              <a:rPr lang="pl-PL" sz="1800" dirty="0" err="1"/>
              <a:t>million</a:t>
            </a:r>
            <a:r>
              <a:rPr lang="pl-PL" sz="1800" dirty="0"/>
              <a:t> British </a:t>
            </a:r>
            <a:r>
              <a:rPr lang="pl-PL" sz="1800" dirty="0" err="1"/>
              <a:t>Pounds</a:t>
            </a:r>
            <a:r>
              <a:rPr lang="pl-PL" sz="1800" dirty="0"/>
              <a:t>. The </a:t>
            </a:r>
            <a:r>
              <a:rPr lang="pl-PL" sz="1800" dirty="0" err="1"/>
              <a:t>height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135 </a:t>
            </a:r>
            <a:r>
              <a:rPr lang="pl-PL" sz="1800" dirty="0" err="1"/>
              <a:t>meters</a:t>
            </a:r>
            <a:r>
              <a:rPr lang="pl-PL" sz="1800" dirty="0"/>
              <a:t>. London </a:t>
            </a:r>
            <a:r>
              <a:rPr lang="pl-PL" sz="1800" dirty="0" err="1"/>
              <a:t>eye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one of </a:t>
            </a:r>
            <a:r>
              <a:rPr lang="pl-PL" sz="1800" dirty="0" err="1"/>
              <a:t>must</a:t>
            </a:r>
            <a:r>
              <a:rPr lang="pl-PL" sz="1800" dirty="0"/>
              <a:t>- </a:t>
            </a:r>
            <a:r>
              <a:rPr lang="pl-PL" sz="1800" dirty="0" err="1"/>
              <a:t>see</a:t>
            </a:r>
            <a:r>
              <a:rPr lang="pl-PL" sz="1800" dirty="0"/>
              <a:t> </a:t>
            </a:r>
            <a:r>
              <a:rPr lang="pl-PL" sz="1800" dirty="0" err="1"/>
              <a:t>London’s</a:t>
            </a:r>
            <a:r>
              <a:rPr lang="pl-PL" sz="1800" dirty="0"/>
              <a:t> </a:t>
            </a:r>
            <a:r>
              <a:rPr lang="pl-PL" sz="1800" dirty="0" err="1"/>
              <a:t>highlights</a:t>
            </a:r>
            <a:endParaRPr lang="pl-PL" sz="1800" dirty="0"/>
          </a:p>
        </p:txBody>
      </p:sp>
      <p:pic>
        <p:nvPicPr>
          <p:cNvPr id="9" name="Symbol zastępczy zawartości 6">
            <a:extLst>
              <a:ext uri="{FF2B5EF4-FFF2-40B4-BE49-F238E27FC236}">
                <a16:creationId xmlns:a16="http://schemas.microsoft.com/office/drawing/2014/main" id="{64CF5DCE-EAB2-422B-AF4D-74BCDFAF9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05" y="3968897"/>
            <a:ext cx="3548861" cy="23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0535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0729" y="548680"/>
            <a:ext cx="3497581" cy="1334988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BUCKINGHAM PALACE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 flipV="1">
            <a:off x="1028700" y="3164142"/>
            <a:ext cx="45719" cy="69690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3952" y="1372592"/>
            <a:ext cx="4472105" cy="1480344"/>
          </a:xfrm>
        </p:spPr>
        <p:txBody>
          <a:bodyPr>
            <a:noAutofit/>
          </a:bodyPr>
          <a:lstStyle/>
          <a:p>
            <a:r>
              <a:rPr lang="pl-PL" sz="1800" dirty="0"/>
              <a:t>Buckingham </a:t>
            </a:r>
            <a:r>
              <a:rPr lang="pl-PL" sz="1800" dirty="0" err="1"/>
              <a:t>Palace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the </a:t>
            </a:r>
            <a:r>
              <a:rPr lang="pl-PL" sz="1800" dirty="0" err="1"/>
              <a:t>residence</a:t>
            </a:r>
            <a:r>
              <a:rPr lang="pl-PL" sz="1800" dirty="0"/>
              <a:t> of </a:t>
            </a:r>
            <a:r>
              <a:rPr lang="pl-PL" sz="1800" dirty="0" err="1"/>
              <a:t>british</a:t>
            </a:r>
            <a:r>
              <a:rPr lang="pl-PL" sz="1800" dirty="0"/>
              <a:t> </a:t>
            </a:r>
            <a:r>
              <a:rPr lang="pl-PL" sz="1800" dirty="0" err="1"/>
              <a:t>royal</a:t>
            </a:r>
            <a:r>
              <a:rPr lang="pl-PL" sz="1800" dirty="0"/>
              <a:t> family. </a:t>
            </a:r>
            <a:r>
              <a:rPr lang="pl-PL" sz="1800" dirty="0" err="1"/>
              <a:t>It’s</a:t>
            </a:r>
            <a:r>
              <a:rPr lang="pl-PL" sz="1800" dirty="0"/>
              <a:t> </a:t>
            </a:r>
            <a:r>
              <a:rPr lang="pl-PL" sz="1800" dirty="0" err="1"/>
              <a:t>placed</a:t>
            </a:r>
            <a:r>
              <a:rPr lang="pl-PL" sz="1800" dirty="0"/>
              <a:t> in London.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/>
              <a:t>Fun </a:t>
            </a:r>
            <a:r>
              <a:rPr lang="pl-PL" sz="1800" dirty="0" err="1"/>
              <a:t>facts</a:t>
            </a:r>
            <a:r>
              <a:rPr lang="pl-PL" sz="18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 err="1"/>
              <a:t>Queen</a:t>
            </a:r>
            <a:r>
              <a:rPr lang="pl-PL" sz="1800" dirty="0"/>
              <a:t> Victoria was the </a:t>
            </a:r>
            <a:r>
              <a:rPr lang="pl-PL" sz="1800" dirty="0" err="1"/>
              <a:t>first</a:t>
            </a:r>
            <a:r>
              <a:rPr lang="pl-PL" sz="1800" dirty="0"/>
              <a:t> </a:t>
            </a:r>
            <a:r>
              <a:rPr lang="pl-PL" sz="1800" dirty="0" err="1"/>
              <a:t>royal</a:t>
            </a:r>
            <a:r>
              <a:rPr lang="pl-PL" sz="1800" dirty="0"/>
              <a:t> to live </a:t>
            </a:r>
            <a:r>
              <a:rPr lang="pl-PL" sz="1800" dirty="0" err="1"/>
              <a:t>at</a:t>
            </a:r>
            <a:r>
              <a:rPr lang="pl-PL" sz="1800" dirty="0"/>
              <a:t> Buckingham </a:t>
            </a:r>
            <a:r>
              <a:rPr lang="pl-PL" sz="1800" dirty="0" err="1"/>
              <a:t>Palace</a:t>
            </a:r>
            <a:endParaRPr lang="pl-P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/>
              <a:t>The </a:t>
            </a:r>
            <a:r>
              <a:rPr lang="pl-PL" sz="1800" dirty="0" err="1"/>
              <a:t>palace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</a:t>
            </a:r>
            <a:r>
              <a:rPr lang="pl-PL" sz="1800" dirty="0" err="1"/>
              <a:t>full</a:t>
            </a:r>
            <a:r>
              <a:rPr lang="pl-PL" sz="1800" dirty="0"/>
              <a:t> of </a:t>
            </a:r>
            <a:r>
              <a:rPr lang="pl-PL" sz="1800" dirty="0" err="1"/>
              <a:t>masterworks</a:t>
            </a:r>
            <a:r>
              <a:rPr lang="pl-PL" sz="1800" dirty="0"/>
              <a:t> of art.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 err="1"/>
              <a:t>There</a:t>
            </a:r>
            <a:r>
              <a:rPr lang="pl-PL" sz="1800" dirty="0"/>
              <a:t> </a:t>
            </a:r>
            <a:r>
              <a:rPr lang="pl-PL" sz="1800" dirty="0" err="1"/>
              <a:t>are</a:t>
            </a:r>
            <a:r>
              <a:rPr lang="pl-PL" sz="1800" dirty="0"/>
              <a:t> </a:t>
            </a:r>
            <a:r>
              <a:rPr lang="pl-PL" sz="1800" dirty="0" err="1"/>
              <a:t>over</a:t>
            </a:r>
            <a:r>
              <a:rPr lang="pl-PL" sz="1800" dirty="0"/>
              <a:t> 700 </a:t>
            </a:r>
            <a:r>
              <a:rPr lang="pl-PL" sz="1800" dirty="0" err="1"/>
              <a:t>rooms</a:t>
            </a:r>
            <a:r>
              <a:rPr lang="pl-PL" sz="1800" dirty="0"/>
              <a:t> </a:t>
            </a:r>
            <a:r>
              <a:rPr lang="pl-PL" sz="1800" dirty="0" err="1"/>
              <a:t>there</a:t>
            </a:r>
            <a:endParaRPr lang="pl-PL" sz="18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76057" y="548680"/>
            <a:ext cx="3335840" cy="823912"/>
          </a:xfrm>
        </p:spPr>
        <p:txBody>
          <a:bodyPr/>
          <a:lstStyle/>
          <a:p>
            <a:pPr algn="ctr"/>
            <a:r>
              <a:rPr lang="pl-PL" sz="2800" dirty="0"/>
              <a:t>MANCHESTER STADIUM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703AAB1-FF4B-4F6D-A90F-7CCED59BCEE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99319" y="4365104"/>
            <a:ext cx="3600400" cy="2020477"/>
          </a:xfrm>
          <a:prstGeom prst="rect">
            <a:avLst/>
          </a:prstGeom>
        </p:spPr>
      </p:pic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F6E9D46B-CC07-490E-894E-B99C9B8B006D}"/>
              </a:ext>
            </a:extLst>
          </p:cNvPr>
          <p:cNvSpPr txBox="1">
            <a:spLocks/>
          </p:cNvSpPr>
          <p:nvPr/>
        </p:nvSpPr>
        <p:spPr>
          <a:xfrm>
            <a:off x="5394013" y="1369362"/>
            <a:ext cx="3335839" cy="2562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err="1"/>
              <a:t>It’s</a:t>
            </a:r>
            <a:r>
              <a:rPr lang="pl-PL" sz="1800" dirty="0"/>
              <a:t> football stadium in Manchester, </a:t>
            </a:r>
            <a:r>
              <a:rPr lang="pl-PL" sz="1800" dirty="0" err="1"/>
              <a:t>home</a:t>
            </a:r>
            <a:r>
              <a:rPr lang="pl-PL" sz="1800" dirty="0"/>
              <a:t> of Manchester United. The field </a:t>
            </a:r>
            <a:r>
              <a:rPr lang="pl-PL" sz="1800" dirty="0" err="1"/>
              <a:t>size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105 by 68 </a:t>
            </a:r>
            <a:r>
              <a:rPr lang="pl-PL" sz="1800" dirty="0" err="1"/>
              <a:t>meters</a:t>
            </a:r>
            <a:r>
              <a:rPr lang="pl-PL" sz="1800" dirty="0"/>
              <a:t>. It was </a:t>
            </a:r>
            <a:r>
              <a:rPr lang="pl-PL" sz="1800" dirty="0" err="1"/>
              <a:t>first</a:t>
            </a:r>
            <a:r>
              <a:rPr lang="pl-PL" sz="1800" dirty="0"/>
              <a:t> </a:t>
            </a:r>
            <a:r>
              <a:rPr lang="pl-PL" sz="1800" dirty="0" err="1"/>
              <a:t>opened</a:t>
            </a:r>
            <a:r>
              <a:rPr lang="pl-PL" sz="1800" dirty="0"/>
              <a:t> in 1910</a:t>
            </a:r>
          </a:p>
        </p:txBody>
      </p:sp>
      <p:pic>
        <p:nvPicPr>
          <p:cNvPr id="9" name="Symbol zastępczy zawartości 6">
            <a:extLst>
              <a:ext uri="{FF2B5EF4-FFF2-40B4-BE49-F238E27FC236}">
                <a16:creationId xmlns:a16="http://schemas.microsoft.com/office/drawing/2014/main" id="{16DA2833-676A-4210-A7AC-6F507A147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503" y="4174965"/>
            <a:ext cx="3335839" cy="22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6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2B2FBD-5743-4100-9AD4-3F78CF9CA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FAMOUS ENGLISH PEOPLE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944393-0277-4A84-9D42-87F54B6BD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60" y="1556792"/>
            <a:ext cx="7978080" cy="4104456"/>
          </a:xfrm>
        </p:spPr>
        <p:txBody>
          <a:bodyPr>
            <a:normAutofit fontScale="92500" lnSpcReduction="10000"/>
          </a:bodyPr>
          <a:lstStyle/>
          <a:p>
            <a:r>
              <a:rPr lang="pl-PL" sz="2200" dirty="0"/>
              <a:t>Winston Churchill</a:t>
            </a:r>
          </a:p>
          <a:p>
            <a:r>
              <a:rPr lang="pl-PL" sz="2200" dirty="0"/>
              <a:t>Sherlock Holmes</a:t>
            </a:r>
          </a:p>
          <a:p>
            <a:r>
              <a:rPr lang="pl-PL" sz="2200" dirty="0"/>
              <a:t>William </a:t>
            </a:r>
            <a:r>
              <a:rPr lang="pl-PL" sz="2200" dirty="0" err="1"/>
              <a:t>Shekspire</a:t>
            </a:r>
            <a:endParaRPr lang="pl-PL" sz="2200" dirty="0"/>
          </a:p>
          <a:p>
            <a:r>
              <a:rPr lang="pl-PL" sz="2200" dirty="0"/>
              <a:t>Arthur Conan </a:t>
            </a:r>
            <a:r>
              <a:rPr lang="pl-PL" sz="2200" dirty="0" err="1"/>
              <a:t>Boyle</a:t>
            </a:r>
            <a:endParaRPr lang="pl-PL" sz="2200" dirty="0"/>
          </a:p>
          <a:p>
            <a:r>
              <a:rPr lang="pl-PL" sz="2200" dirty="0"/>
              <a:t>J.K </a:t>
            </a:r>
            <a:r>
              <a:rPr lang="pl-PL" sz="2200" dirty="0" err="1"/>
              <a:t>Rowling</a:t>
            </a:r>
            <a:endParaRPr lang="pl-PL" sz="2200" dirty="0"/>
          </a:p>
          <a:p>
            <a:r>
              <a:rPr lang="pl-PL" sz="2200" dirty="0"/>
              <a:t>J.R.R Tolkien</a:t>
            </a:r>
          </a:p>
          <a:p>
            <a:r>
              <a:rPr lang="pl-PL" sz="2200" dirty="0"/>
              <a:t>Diana Spencer</a:t>
            </a:r>
          </a:p>
          <a:p>
            <a:r>
              <a:rPr lang="pl-PL" sz="2200" dirty="0"/>
              <a:t>Isaac Newton</a:t>
            </a:r>
          </a:p>
          <a:p>
            <a:r>
              <a:rPr lang="pl-PL" sz="2200" dirty="0"/>
              <a:t>The </a:t>
            </a:r>
            <a:r>
              <a:rPr lang="pl-PL" sz="2200" dirty="0" err="1"/>
              <a:t>Beatels</a:t>
            </a:r>
            <a:endParaRPr lang="pl-PL" sz="2200" dirty="0"/>
          </a:p>
          <a:p>
            <a:r>
              <a:rPr lang="pl-PL" sz="2200" dirty="0"/>
              <a:t>James Cook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7A14A0E-D6F7-4DD7-AF49-715863F3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42" b="5684"/>
          <a:stretch/>
        </p:blipFill>
        <p:spPr>
          <a:xfrm>
            <a:off x="3472856" y="1661800"/>
            <a:ext cx="5184576" cy="48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2B2FBD-5743-4100-9AD4-3F78CF9CA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FAMOUS ENGLISH PEOPLE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7A14A0E-D6F7-4DD7-AF49-715863F3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42" b="5684"/>
          <a:stretch/>
        </p:blipFill>
        <p:spPr>
          <a:xfrm>
            <a:off x="3542706" y="1557338"/>
            <a:ext cx="5184576" cy="4841280"/>
          </a:xfrm>
          <a:prstGeom prst="rect">
            <a:avLst/>
          </a:prstGeo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BF3DDBE0-6342-4FF0-B205-E034403354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2613" y="1557338"/>
            <a:ext cx="7978775" cy="481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Robert Baden- Powell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Margaret Thatcher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Stephen Hawking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David </a:t>
            </a:r>
            <a:r>
              <a:rPr lang="pl-PL" dirty="0" err="1"/>
              <a:t>Bowie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Charles Dickens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err="1"/>
              <a:t>Freddie</a:t>
            </a:r>
            <a:r>
              <a:rPr lang="pl-PL" dirty="0"/>
              <a:t> </a:t>
            </a:r>
            <a:r>
              <a:rPr lang="pl-PL" dirty="0" err="1"/>
              <a:t>Mercury</a:t>
            </a:r>
            <a:r>
              <a:rPr lang="pl-PL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err="1"/>
              <a:t>Charle</a:t>
            </a:r>
            <a:r>
              <a:rPr lang="pl-PL" dirty="0"/>
              <a:t> Chaplin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Tony Blair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James Watt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Jeremy </a:t>
            </a:r>
            <a:r>
              <a:rPr lang="pl-PL" dirty="0" err="1"/>
              <a:t>Clarkson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139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200900" cy="1485900"/>
          </a:xfrm>
        </p:spPr>
        <p:txBody>
          <a:bodyPr/>
          <a:lstStyle/>
          <a:p>
            <a:r>
              <a:rPr lang="pl-PL" dirty="0"/>
              <a:t>FUN FACTS!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28700" y="1428750"/>
            <a:ext cx="7200900" cy="3581400"/>
          </a:xfrm>
        </p:spPr>
        <p:txBody>
          <a:bodyPr>
            <a:normAutofit/>
          </a:bodyPr>
          <a:lstStyle/>
          <a:p>
            <a:r>
              <a:rPr lang="pl-PL" sz="1800" dirty="0"/>
              <a:t> </a:t>
            </a:r>
            <a:r>
              <a:rPr lang="pl-PL" sz="1800" dirty="0" err="1"/>
              <a:t>Every</a:t>
            </a:r>
            <a:r>
              <a:rPr lang="pl-PL" sz="1800" dirty="0"/>
              <a:t> </a:t>
            </a:r>
            <a:r>
              <a:rPr lang="pl-PL" sz="1800" dirty="0" err="1"/>
              <a:t>year</a:t>
            </a:r>
            <a:r>
              <a:rPr lang="pl-PL" sz="1800" dirty="0"/>
              <a:t> </a:t>
            </a:r>
            <a:r>
              <a:rPr lang="pl-PL" sz="1800" dirty="0" err="1"/>
              <a:t>there</a:t>
            </a:r>
            <a:r>
              <a:rPr lang="pl-PL" sz="1800" dirty="0"/>
              <a:t> </a:t>
            </a:r>
            <a:r>
              <a:rPr lang="pl-PL" sz="1800" dirty="0" err="1"/>
              <a:t>are</a:t>
            </a:r>
            <a:r>
              <a:rPr lang="pl-PL" sz="1800" dirty="0"/>
              <a:t> </a:t>
            </a:r>
            <a:r>
              <a:rPr lang="pl-PL" sz="1800" dirty="0" err="1"/>
              <a:t>over</a:t>
            </a:r>
            <a:r>
              <a:rPr lang="pl-PL" sz="1800" dirty="0"/>
              <a:t> 20 </a:t>
            </a:r>
            <a:r>
              <a:rPr lang="pl-PL" sz="1800" dirty="0" err="1"/>
              <a:t>million</a:t>
            </a:r>
            <a:r>
              <a:rPr lang="pl-PL" sz="1800" dirty="0"/>
              <a:t> </a:t>
            </a:r>
            <a:r>
              <a:rPr lang="pl-PL" sz="1800" dirty="0" err="1"/>
              <a:t>turists</a:t>
            </a:r>
            <a:r>
              <a:rPr lang="pl-PL" sz="1800" dirty="0"/>
              <a:t> </a:t>
            </a:r>
            <a:r>
              <a:rPr lang="pl-PL" sz="1800" dirty="0" err="1"/>
              <a:t>come</a:t>
            </a:r>
            <a:r>
              <a:rPr lang="pl-PL" sz="1800" dirty="0"/>
              <a:t> to England</a:t>
            </a:r>
          </a:p>
          <a:p>
            <a:r>
              <a:rPr lang="pl-PL" sz="1800" dirty="0"/>
              <a:t>First </a:t>
            </a:r>
            <a:r>
              <a:rPr lang="pl-PL" sz="1800" dirty="0" err="1"/>
              <a:t>phone</a:t>
            </a:r>
            <a:r>
              <a:rPr lang="pl-PL" sz="1800" dirty="0"/>
              <a:t> </a:t>
            </a:r>
            <a:r>
              <a:rPr lang="pl-PL" sz="1800" dirty="0" err="1"/>
              <a:t>book</a:t>
            </a:r>
            <a:r>
              <a:rPr lang="pl-PL" sz="1800" dirty="0"/>
              <a:t> was </a:t>
            </a:r>
            <a:r>
              <a:rPr lang="pl-PL" sz="1800" dirty="0" err="1"/>
              <a:t>edited</a:t>
            </a:r>
            <a:r>
              <a:rPr lang="pl-PL" sz="1800" dirty="0"/>
              <a:t> in England. </a:t>
            </a:r>
            <a:r>
              <a:rPr lang="pl-PL" sz="1800" dirty="0" err="1"/>
              <a:t>There</a:t>
            </a:r>
            <a:r>
              <a:rPr lang="pl-PL" sz="1800" dirty="0"/>
              <a:t> was 25 </a:t>
            </a:r>
            <a:r>
              <a:rPr lang="pl-PL" sz="1800" dirty="0" err="1"/>
              <a:t>surnames</a:t>
            </a:r>
            <a:r>
              <a:rPr lang="pl-PL" sz="1800" dirty="0"/>
              <a:t> in </a:t>
            </a:r>
            <a:r>
              <a:rPr lang="pl-PL" sz="1800" dirty="0" err="1"/>
              <a:t>it</a:t>
            </a:r>
            <a:endParaRPr lang="pl-PL" sz="1800" dirty="0"/>
          </a:p>
          <a:p>
            <a:r>
              <a:rPr lang="pl-PL" sz="1800" dirty="0"/>
              <a:t>The English </a:t>
            </a:r>
            <a:r>
              <a:rPr lang="pl-PL" sz="1800" dirty="0" err="1"/>
              <a:t>are</a:t>
            </a:r>
            <a:r>
              <a:rPr lang="pl-PL" sz="1800" dirty="0"/>
              <a:t> </a:t>
            </a:r>
            <a:r>
              <a:rPr lang="pl-PL" sz="1800" dirty="0" err="1"/>
              <a:t>obssesed</a:t>
            </a:r>
            <a:r>
              <a:rPr lang="pl-PL" sz="1800" dirty="0"/>
              <a:t> with </a:t>
            </a:r>
            <a:r>
              <a:rPr lang="pl-PL" sz="1800" dirty="0" err="1"/>
              <a:t>british</a:t>
            </a:r>
            <a:r>
              <a:rPr lang="pl-PL" sz="1800" dirty="0"/>
              <a:t> </a:t>
            </a:r>
            <a:r>
              <a:rPr lang="pl-PL" sz="1800" dirty="0" err="1"/>
              <a:t>royal</a:t>
            </a:r>
            <a:r>
              <a:rPr lang="pl-PL" sz="1800" dirty="0"/>
              <a:t> family</a:t>
            </a:r>
          </a:p>
          <a:p>
            <a:r>
              <a:rPr lang="pl-PL" sz="1800" dirty="0" err="1"/>
              <a:t>There’s</a:t>
            </a:r>
            <a:r>
              <a:rPr lang="pl-PL" sz="1800" dirty="0"/>
              <a:t> no </a:t>
            </a:r>
            <a:r>
              <a:rPr lang="pl-PL" sz="1800" dirty="0" err="1"/>
              <a:t>constitucion</a:t>
            </a:r>
            <a:r>
              <a:rPr lang="pl-PL" sz="1800" dirty="0"/>
              <a:t> in UK. People </a:t>
            </a:r>
            <a:r>
              <a:rPr lang="pl-PL" sz="1800" dirty="0" err="1"/>
              <a:t>use</a:t>
            </a:r>
            <a:r>
              <a:rPr lang="pl-PL" sz="1800" dirty="0"/>
              <a:t> </a:t>
            </a:r>
            <a:r>
              <a:rPr lang="pl-PL" sz="1800" dirty="0" err="1"/>
              <a:t>Magnacarta</a:t>
            </a:r>
            <a:r>
              <a:rPr lang="pl-PL" sz="1800" dirty="0"/>
              <a:t>- </a:t>
            </a:r>
            <a:r>
              <a:rPr lang="pl-PL" sz="1800" dirty="0" err="1"/>
              <a:t>collection</a:t>
            </a:r>
            <a:r>
              <a:rPr lang="pl-PL" sz="1800" dirty="0"/>
              <a:t> of </a:t>
            </a:r>
            <a:r>
              <a:rPr lang="pl-PL" sz="1800" dirty="0" err="1"/>
              <a:t>documents</a:t>
            </a:r>
            <a:r>
              <a:rPr lang="pl-PL" sz="1800" dirty="0"/>
              <a:t> </a:t>
            </a:r>
            <a:r>
              <a:rPr lang="pl-PL" sz="1800" dirty="0" err="1"/>
              <a:t>which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</a:t>
            </a:r>
            <a:r>
              <a:rPr lang="pl-PL" sz="1800" dirty="0" err="1"/>
              <a:t>treated</a:t>
            </a:r>
            <a:r>
              <a:rPr lang="pl-PL" sz="1800" dirty="0"/>
              <a:t> </a:t>
            </a:r>
            <a:r>
              <a:rPr lang="pl-PL" sz="1800" dirty="0" err="1"/>
              <a:t>like</a:t>
            </a:r>
            <a:r>
              <a:rPr lang="pl-PL" sz="1800" dirty="0"/>
              <a:t> a </a:t>
            </a:r>
            <a:r>
              <a:rPr lang="pl-PL" sz="1800" dirty="0" err="1"/>
              <a:t>constitucion</a:t>
            </a:r>
            <a:endParaRPr lang="pl-PL" sz="1800" dirty="0"/>
          </a:p>
          <a:p>
            <a:r>
              <a:rPr lang="pl-PL" sz="1800" dirty="0"/>
              <a:t>England </a:t>
            </a:r>
            <a:r>
              <a:rPr lang="pl-PL" sz="1800" dirty="0" err="1"/>
              <a:t>is</a:t>
            </a:r>
            <a:r>
              <a:rPr lang="pl-PL" sz="1800" dirty="0"/>
              <a:t> 74 </a:t>
            </a:r>
            <a:r>
              <a:rPr lang="pl-PL" sz="1800" dirty="0" err="1"/>
              <a:t>times</a:t>
            </a:r>
            <a:r>
              <a:rPr lang="pl-PL" sz="1800" dirty="0"/>
              <a:t> </a:t>
            </a:r>
            <a:r>
              <a:rPr lang="pl-PL" sz="1800" dirty="0" err="1"/>
              <a:t>smaller</a:t>
            </a:r>
            <a:r>
              <a:rPr lang="pl-PL" sz="1800" dirty="0"/>
              <a:t> </a:t>
            </a:r>
            <a:r>
              <a:rPr lang="pl-PL" sz="1800" dirty="0" err="1"/>
              <a:t>than</a:t>
            </a:r>
            <a:r>
              <a:rPr lang="pl-PL" sz="1800" dirty="0"/>
              <a:t> USA but 1,5 </a:t>
            </a:r>
            <a:r>
              <a:rPr lang="pl-PL" sz="1800" dirty="0" err="1"/>
              <a:t>time</a:t>
            </a:r>
            <a:r>
              <a:rPr lang="pl-PL" sz="1800" dirty="0"/>
              <a:t> </a:t>
            </a:r>
            <a:r>
              <a:rPr lang="pl-PL" sz="1800" dirty="0" err="1"/>
              <a:t>more</a:t>
            </a:r>
            <a:r>
              <a:rPr lang="pl-PL" sz="1800" dirty="0"/>
              <a:t> </a:t>
            </a:r>
            <a:r>
              <a:rPr lang="pl-PL" sz="1800" dirty="0" err="1"/>
              <a:t>crowded</a:t>
            </a:r>
            <a:r>
              <a:rPr lang="pl-PL" sz="1800" dirty="0"/>
              <a:t> </a:t>
            </a:r>
            <a:r>
              <a:rPr lang="pl-PL" sz="1800" dirty="0" err="1"/>
              <a:t>than</a:t>
            </a:r>
            <a:r>
              <a:rPr lang="pl-PL" sz="1800" dirty="0"/>
              <a:t> California</a:t>
            </a:r>
          </a:p>
          <a:p>
            <a:r>
              <a:rPr lang="pl-PL" sz="1800" dirty="0"/>
              <a:t>First metro was </a:t>
            </a:r>
            <a:r>
              <a:rPr lang="pl-PL" sz="1800" dirty="0" err="1"/>
              <a:t>invented</a:t>
            </a:r>
            <a:r>
              <a:rPr lang="pl-PL" sz="1800" dirty="0"/>
              <a:t> in London</a:t>
            </a:r>
          </a:p>
        </p:txBody>
      </p:sp>
      <p:pic>
        <p:nvPicPr>
          <p:cNvPr id="4098" name="Picture 2" descr="Zobacz obraz źródłowy">
            <a:extLst>
              <a:ext uri="{FF2B5EF4-FFF2-40B4-BE49-F238E27FC236}">
                <a16:creationId xmlns:a16="http://schemas.microsoft.com/office/drawing/2014/main" id="{E0F8C213-9710-4523-9EE8-1ACB83174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" b="28313"/>
          <a:stretch/>
        </p:blipFill>
        <p:spPr bwMode="auto">
          <a:xfrm>
            <a:off x="1502786" y="4725144"/>
            <a:ext cx="6138428" cy="18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8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TM10001105[[fn=Przycinanie]]</Template>
  <TotalTime>159</TotalTime>
  <Words>452</Words>
  <Application>Microsoft Office PowerPoint</Application>
  <PresentationFormat>Pokaz na ekranie (4:3)</PresentationFormat>
  <Paragraphs>56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Franklin Gothic Book</vt:lpstr>
      <vt:lpstr>Wingdings</vt:lpstr>
      <vt:lpstr>Przycinanie</vt:lpstr>
      <vt:lpstr>Prezentacja programu PowerPoint</vt:lpstr>
      <vt:lpstr>BASIC INFORMATIONS</vt:lpstr>
      <vt:lpstr>NATIONAL FOODS</vt:lpstr>
      <vt:lpstr>A PIECE OF MUSIC, ART AND FUN</vt:lpstr>
      <vt:lpstr>FAMOUS BUILDINGS</vt:lpstr>
      <vt:lpstr>BUCKINGHAM PALACE</vt:lpstr>
      <vt:lpstr>FAMOUS ENGLISH PEOPLE</vt:lpstr>
      <vt:lpstr>FAMOUS ENGLISH PEOPLE</vt:lpstr>
      <vt:lpstr>FUN FACTS!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ENGLAND</dc:title>
  <dc:creator>Użytkownik systemu Windows</dc:creator>
  <cp:lastModifiedBy>Julia Kasperek</cp:lastModifiedBy>
  <cp:revision>18</cp:revision>
  <dcterms:created xsi:type="dcterms:W3CDTF">2020-09-23T15:32:59Z</dcterms:created>
  <dcterms:modified xsi:type="dcterms:W3CDTF">2020-09-23T21:40:40Z</dcterms:modified>
</cp:coreProperties>
</file>