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tosz Demczuk" initials="BD" lastIdx="1" clrIdx="0">
    <p:extLst>
      <p:ext uri="{19B8F6BF-5375-455C-9EA6-DF929625EA0E}">
        <p15:presenceInfo xmlns:p15="http://schemas.microsoft.com/office/powerpoint/2012/main" userId="165286dc363351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EABE014-7550-4BF9-8984-A50463666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58963E-FAB4-4EE6-86D7-C2F281FF3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E3E3FA-E0B1-477B-8CE1-ECDE23DB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AC7B-4EE5-45F4-B74A-BD73EAA507F7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2CFD19D-BB09-4F5E-A899-35CFCBDF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EEF1F6-9D7E-41C9-885A-1054C2FFB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2FD4-EA9C-4161-985B-1A4670C3F6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42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3AC5D6-D4BB-4EDE-A72F-2C039BADE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0BE1404-2E73-4E6A-8D9D-CF4FEBBF6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AF5910-1340-41C4-BFC9-404C4F68A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AC7B-4EE5-45F4-B74A-BD73EAA507F7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A08ACCB-01E0-48C3-B481-FD6BAA4C5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FF72533-F051-41BE-830D-DCF49DD1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2FD4-EA9C-4161-985B-1A4670C3F6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32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2DA58FD-A18A-466B-B18F-B6B21083E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0DAE037-FA51-4D12-A413-8D6FB79BA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9247F4E-9B92-4B7B-A27A-DE6B87B7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AC7B-4EE5-45F4-B74A-BD73EAA507F7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A29C6D-B575-47A2-96CE-76A9E6CB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6975EC-B43A-4073-811E-A013DBFDA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2FD4-EA9C-4161-985B-1A4670C3F6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23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A67F4D-72EA-413D-9BD4-DF81A7B03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4EAE75-7D39-470F-936B-D8349667A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B8586F-32B3-4EA1-82F0-9E1E9B94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AC7B-4EE5-45F4-B74A-BD73EAA507F7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9CC196-D931-4776-9E5C-D1EC4598C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ED4428-FACA-499C-8850-2B817CBA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2FD4-EA9C-4161-985B-1A4670C3F6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49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B45570-A6B1-4920-876D-B5D64941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FCFB2B6-319F-4663-9D8F-B3DD41C47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94628A5-44FA-4E76-A99B-A1DD4E59F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AC7B-4EE5-45F4-B74A-BD73EAA507F7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41D43C-4D6C-456A-B2D6-E9A356C9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6461B6-D79A-4799-B7C4-0E880AE5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2FD4-EA9C-4161-985B-1A4670C3F6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932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8030C6-7530-44D0-8E36-D05266A2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11F5DD-5658-4906-9D5D-B7E5A7E74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11C230D-2AE1-4131-A302-71C558FEF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EDFA21E-A40A-400D-AE66-5955391B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AC7B-4EE5-45F4-B74A-BD73EAA507F7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64643A-532F-4E43-8246-AE4DBED3A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74E1C3-2487-4FEE-A098-AE7C8897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2FD4-EA9C-4161-985B-1A4670C3F6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0617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F37BA3-2147-4283-984C-AD65D107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ECA117-05CE-479A-AF59-30BD12AE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F42AD4-E308-4736-9188-D74F1E717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119D9FE-2688-48F6-A32E-283E185B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AD1F078-0E12-4A81-8C5D-088D8D51F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F8F14AF-13E9-451A-B2B4-7091380BA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AC7B-4EE5-45F4-B74A-BD73EAA507F7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1A259AA-68EB-4B02-BC59-362029DE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FC065D7-4B22-46BA-8A3E-DBEAB45F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2FD4-EA9C-4161-985B-1A4670C3F6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45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6ABA77-92AE-45E6-9A4F-EF1B47AB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32C4266-8B49-4E8A-80CA-1050851B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AC7B-4EE5-45F4-B74A-BD73EAA507F7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B1AF758-5877-4F33-B02C-F202FF5E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EAD3E15-EAA1-482F-8A14-C07201AD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2FD4-EA9C-4161-985B-1A4670C3F6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19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5FF6EE8-142E-4E93-B49D-8F77D8DA1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AC7B-4EE5-45F4-B74A-BD73EAA507F7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761A793-9B22-4122-B58E-BA1F9B648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FD9AAC2-C456-435B-B779-DB2A8BB8E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2FD4-EA9C-4161-985B-1A4670C3F6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81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1B02C1-3817-4EED-8BC4-2F5D821C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32BE786-FE6E-42CE-927C-7214787C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786411C-6E0A-4E8E-9CF9-0AE81DDE2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AF849D6-5C62-4276-A186-2411756EA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AC7B-4EE5-45F4-B74A-BD73EAA507F7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84F4965-3099-41A1-8A8E-FDB9762FE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E345C0-3300-43EC-A9B4-7D7FEA46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2FD4-EA9C-4161-985B-1A4670C3F6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116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F1AA3F-4243-44A6-A6C4-F9126C55A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E295C9D-AAE1-4C89-90AB-1D0538C36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A8314E3-8B0C-4C85-A441-FF25EEF42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EE86E40-50EE-4859-A235-C5E6FAB8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AC7B-4EE5-45F4-B74A-BD73EAA507F7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79E43C8-712D-4001-BB26-1874F2EA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A2BF81E-C016-4A14-99A2-ADA4D5FC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02FD4-EA9C-4161-985B-1A4670C3F6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24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1DBA306-6A5B-4AA7-BDDC-4C2984BF3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B57F8F-A4B3-40FE-959E-0A80F5080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96711C3-62C4-4AFD-B614-0B974023FA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AC7B-4EE5-45F4-B74A-BD73EAA507F7}" type="datetimeFigureOut">
              <a:rPr lang="pl-PL" smtClean="0"/>
              <a:t>20.09.2020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4B9F61-5242-4E05-B06A-6D069617F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C700B3-F343-454D-9814-5EED691B6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02FD4-EA9C-4161-985B-1A4670C3F6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18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3F8ED4C4-68D8-4811-994E-1A05FA3DD2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5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F97A2A9-A706-4654-9998-7642951B4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799" y="4114800"/>
            <a:ext cx="6373563" cy="8750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5200" b="1" dirty="0">
                <a:solidFill>
                  <a:srgbClr val="FFFFFF"/>
                </a:solidFill>
              </a:rPr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15319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5121B9A-77F5-4D69-BF1A-5C95DA58A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Canada’s National Sports</a:t>
            </a:r>
          </a:p>
        </p:txBody>
      </p:sp>
      <p:pic>
        <p:nvPicPr>
          <p:cNvPr id="5" name="Obraz 4" descr="Obraz zawierający osoba, zewnętrzne, budynek, jazda na nartach&#10;&#10;Opis wygenerowany automatycznie">
            <a:extLst>
              <a:ext uri="{FF2B5EF4-FFF2-40B4-BE49-F238E27FC236}">
                <a16:creationId xmlns:a16="http://schemas.microsoft.com/office/drawing/2014/main" id="{D34EFCBA-20B3-4C7D-9EC9-E263FF5F26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r="3" b="3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9" name="Obraz 8" descr="Obraz zawierający osoba, zewnętrzne, jazda na nartach, śnieg&#10;&#10;Opis wygenerowany automatycznie">
            <a:extLst>
              <a:ext uri="{FF2B5EF4-FFF2-40B4-BE49-F238E27FC236}">
                <a16:creationId xmlns:a16="http://schemas.microsoft.com/office/drawing/2014/main" id="{D526E3B8-7B39-42B0-B5C2-B4E5966514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1382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13" name="Obraz 12" descr="Obraz zawierający baseball, osoba, zewnętrzne, budynek&#10;&#10;Opis wygenerowany automatycznie">
            <a:extLst>
              <a:ext uri="{FF2B5EF4-FFF2-40B4-BE49-F238E27FC236}">
                <a16:creationId xmlns:a16="http://schemas.microsoft.com/office/drawing/2014/main" id="{4114BD61-3128-4E49-9368-F916FC1EE9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4" r="15424" b="1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7" name="Obraz 6" descr="Obraz zawierający trzymający, baseball, mężczyzna, noszenie&#10;&#10;Opis wygenerowany automatycznie">
            <a:extLst>
              <a:ext uri="{FF2B5EF4-FFF2-40B4-BE49-F238E27FC236}">
                <a16:creationId xmlns:a16="http://schemas.microsoft.com/office/drawing/2014/main" id="{F22B8637-EAEF-45E0-BB30-C625E11FD4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5" r="20383" b="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84B1FCF-D537-4A54-A87C-82075FED47E2}"/>
              </a:ext>
            </a:extLst>
          </p:cNvPr>
          <p:cNvSpPr txBox="1"/>
          <p:nvPr/>
        </p:nvSpPr>
        <p:spPr>
          <a:xfrm>
            <a:off x="630091" y="390981"/>
            <a:ext cx="87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</a:rPr>
              <a:t>Hockey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CBB5477-47E6-4350-ACE7-55085C39908C}"/>
              </a:ext>
            </a:extLst>
          </p:cNvPr>
          <p:cNvSpPr txBox="1"/>
          <p:nvPr/>
        </p:nvSpPr>
        <p:spPr>
          <a:xfrm>
            <a:off x="4434330" y="39098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Baseball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0823A43-97DF-488D-9CC8-BAF2AEDF2F1B}"/>
              </a:ext>
            </a:extLst>
          </p:cNvPr>
          <p:cNvSpPr txBox="1"/>
          <p:nvPr/>
        </p:nvSpPr>
        <p:spPr>
          <a:xfrm>
            <a:off x="8388991" y="390981"/>
            <a:ext cx="9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Lacrosse</a:t>
            </a:r>
          </a:p>
        </p:txBody>
      </p:sp>
      <p:pic>
        <p:nvPicPr>
          <p:cNvPr id="23" name="Obraz 22" descr="Obraz zawierający budynek, stół, dywanik, siedzi&#10;&#10;Opis wygenerowany automatycznie">
            <a:extLst>
              <a:ext uri="{FF2B5EF4-FFF2-40B4-BE49-F238E27FC236}">
                <a16:creationId xmlns:a16="http://schemas.microsoft.com/office/drawing/2014/main" id="{DDD9CD72-EDD7-4995-9EC0-555A55A82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3" y="4577975"/>
            <a:ext cx="3794759" cy="2071306"/>
          </a:xfrm>
          <a:prstGeom prst="rect">
            <a:avLst/>
          </a:prstGeom>
        </p:spPr>
      </p:pic>
      <p:sp>
        <p:nvSpPr>
          <p:cNvPr id="25" name="pole tekstowe 24">
            <a:extLst>
              <a:ext uri="{FF2B5EF4-FFF2-40B4-BE49-F238E27FC236}">
                <a16:creationId xmlns:a16="http://schemas.microsoft.com/office/drawing/2014/main" id="{33968468-6134-4C1B-8609-5C28A211DD5C}"/>
              </a:ext>
            </a:extLst>
          </p:cNvPr>
          <p:cNvSpPr txBox="1"/>
          <p:nvPr/>
        </p:nvSpPr>
        <p:spPr>
          <a:xfrm>
            <a:off x="1780162" y="3952940"/>
            <a:ext cx="198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Curling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196BAA3-E1DB-4D0D-AB31-5EE7C1CB0DC4}"/>
              </a:ext>
            </a:extLst>
          </p:cNvPr>
          <p:cNvSpPr txBox="1"/>
          <p:nvPr/>
        </p:nvSpPr>
        <p:spPr>
          <a:xfrm>
            <a:off x="2773671" y="4803631"/>
            <a:ext cx="11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Basketball</a:t>
            </a:r>
          </a:p>
        </p:txBody>
      </p:sp>
    </p:spTree>
    <p:extLst>
      <p:ext uri="{BB962C8B-B14F-4D97-AF65-F5344CB8AC3E}">
        <p14:creationId xmlns:p14="http://schemas.microsoft.com/office/powerpoint/2010/main" val="3736653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2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3500C0D-F4E5-45BA-B8DF-1C98914FB6B2}"/>
              </a:ext>
            </a:extLst>
          </p:cNvPr>
          <p:cNvSpPr txBox="1"/>
          <p:nvPr/>
        </p:nvSpPr>
        <p:spPr>
          <a:xfrm>
            <a:off x="888630" y="4563895"/>
            <a:ext cx="10236563" cy="1777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latin typeface="+mj-lt"/>
                <a:ea typeface="+mj-ea"/>
                <a:cs typeface="+mj-cs"/>
              </a:rPr>
              <a:t>Canada is the second largest country in the world in terms of area.</a:t>
            </a:r>
          </a:p>
        </p:txBody>
      </p:sp>
      <p:pic>
        <p:nvPicPr>
          <p:cNvPr id="10" name="Obraz 9" descr="Obraz zawierający duży, stół&#10;&#10;Opis wygenerowany automatycznie">
            <a:extLst>
              <a:ext uri="{FF2B5EF4-FFF2-40B4-BE49-F238E27FC236}">
                <a16:creationId xmlns:a16="http://schemas.microsoft.com/office/drawing/2014/main" id="{AD991ACD-878B-42A8-B37F-3DDABBD821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" b="26778"/>
          <a:stretch/>
        </p:blipFill>
        <p:spPr>
          <a:xfrm>
            <a:off x="20" y="10"/>
            <a:ext cx="5997616" cy="4306823"/>
          </a:xfrm>
          <a:custGeom>
            <a:avLst/>
            <a:gdLst/>
            <a:ahLst/>
            <a:cxnLst/>
            <a:rect l="l" t="t" r="r" b="b"/>
            <a:pathLst>
              <a:path w="5997636" h="4306833">
                <a:moveTo>
                  <a:pt x="0" y="0"/>
                </a:moveTo>
                <a:lnTo>
                  <a:pt x="5997636" y="0"/>
                </a:lnTo>
                <a:lnTo>
                  <a:pt x="5997636" y="4302053"/>
                </a:lnTo>
                <a:lnTo>
                  <a:pt x="5313331" y="4306748"/>
                </a:lnTo>
                <a:cubicBezTo>
                  <a:pt x="3800480" y="4309129"/>
                  <a:pt x="2093145" y="4262282"/>
                  <a:pt x="400746" y="4118385"/>
                </a:cubicBezTo>
                <a:lnTo>
                  <a:pt x="0" y="4081409"/>
                </a:lnTo>
                <a:lnTo>
                  <a:pt x="0" y="2982070"/>
                </a:lnTo>
                <a:lnTo>
                  <a:pt x="0" y="2789945"/>
                </a:lnTo>
                <a:close/>
              </a:path>
            </a:pathLst>
          </a:custGeom>
        </p:spPr>
      </p:pic>
      <p:pic>
        <p:nvPicPr>
          <p:cNvPr id="6" name="Symbol zastępczy zawartości 5" descr="Obraz zawierający tekst, mapa&#10;&#10;Opis wygenerowany automatycznie">
            <a:extLst>
              <a:ext uri="{FF2B5EF4-FFF2-40B4-BE49-F238E27FC236}">
                <a16:creationId xmlns:a16="http://schemas.microsoft.com/office/drawing/2014/main" id="{C435987A-5909-4C0C-BB69-D2BCEF60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1" r="1" b="1"/>
          <a:stretch/>
        </p:blipFill>
        <p:spPr>
          <a:xfrm>
            <a:off x="6176435" y="10"/>
            <a:ext cx="6015565" cy="4299555"/>
          </a:xfrm>
          <a:custGeom>
            <a:avLst/>
            <a:gdLst/>
            <a:ahLst/>
            <a:cxnLst/>
            <a:rect l="l" t="t" r="r" b="b"/>
            <a:pathLst>
              <a:path w="6015565" h="4299565">
                <a:moveTo>
                  <a:pt x="0" y="0"/>
                </a:moveTo>
                <a:lnTo>
                  <a:pt x="6015565" y="0"/>
                </a:lnTo>
                <a:lnTo>
                  <a:pt x="6015565" y="2789945"/>
                </a:lnTo>
                <a:lnTo>
                  <a:pt x="6015565" y="2982070"/>
                </a:lnTo>
                <a:lnTo>
                  <a:pt x="6015565" y="3957888"/>
                </a:lnTo>
                <a:lnTo>
                  <a:pt x="5937368" y="3966171"/>
                </a:lnTo>
                <a:cubicBezTo>
                  <a:pt x="3963073" y="4164120"/>
                  <a:pt x="2060717" y="4257123"/>
                  <a:pt x="577162" y="4289728"/>
                </a:cubicBezTo>
                <a:lnTo>
                  <a:pt x="0" y="429956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7552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09E9A36-22CF-4B40-9168-B17AA193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Canada’s National Parks </a:t>
            </a:r>
          </a:p>
        </p:txBody>
      </p:sp>
      <p:pic>
        <p:nvPicPr>
          <p:cNvPr id="23" name="Symbol zastępczy zawartości 22" descr="Obraz zawierający skała, zewnętrzne, przyroda, skaliste&#10;&#10;Opis wygenerowany automatycznie">
            <a:extLst>
              <a:ext uri="{FF2B5EF4-FFF2-40B4-BE49-F238E27FC236}">
                <a16:creationId xmlns:a16="http://schemas.microsoft.com/office/drawing/2014/main" id="{3461D797-0C01-46B3-8DD3-820FC8EE2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" r="1" b="16700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</p:spPr>
      </p:pic>
      <p:pic>
        <p:nvPicPr>
          <p:cNvPr id="29" name="Obraz 28" descr="Obraz zawierający góra, zewnętrzne, przyroda, skała&#10;&#10;Opis wygenerowany automatycznie">
            <a:extLst>
              <a:ext uri="{FF2B5EF4-FFF2-40B4-BE49-F238E27FC236}">
                <a16:creationId xmlns:a16="http://schemas.microsoft.com/office/drawing/2014/main" id="{9FF03988-FC5D-4D8A-8D45-EA06254093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53" r="13654" b="-3"/>
          <a:stretch/>
        </p:blipFill>
        <p:spPr>
          <a:xfrm>
            <a:off x="4202549" y="321732"/>
            <a:ext cx="3793472" cy="4111323"/>
          </a:xfrm>
          <a:prstGeom prst="rect">
            <a:avLst/>
          </a:prstGeom>
        </p:spPr>
      </p:pic>
      <p:pic>
        <p:nvPicPr>
          <p:cNvPr id="31" name="Obraz 30" descr="Obraz zawierający trawa, zewnętrzne, pole, trzoda&#10;&#10;Opis wygenerowany automatycznie">
            <a:extLst>
              <a:ext uri="{FF2B5EF4-FFF2-40B4-BE49-F238E27FC236}">
                <a16:creationId xmlns:a16="http://schemas.microsoft.com/office/drawing/2014/main" id="{65A09E22-884C-4331-A462-2FD87AB181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1" b="7396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</p:spPr>
      </p:pic>
      <p:pic>
        <p:nvPicPr>
          <p:cNvPr id="33" name="Obraz 32" descr="Obraz zawierający góra, dolina, śnieg, przyroda&#10;&#10;Opis wygenerowany automatycznie">
            <a:extLst>
              <a:ext uri="{FF2B5EF4-FFF2-40B4-BE49-F238E27FC236}">
                <a16:creationId xmlns:a16="http://schemas.microsoft.com/office/drawing/2014/main" id="{0B3295B1-A2DD-4FE7-BE30-2F01E2D18F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7" r="1" b="21595"/>
          <a:stretch/>
        </p:blipFill>
        <p:spPr>
          <a:xfrm>
            <a:off x="317634" y="2422097"/>
            <a:ext cx="3794760" cy="2013804"/>
          </a:xfrm>
          <a:prstGeom prst="rect">
            <a:avLst/>
          </a:prstGeom>
        </p:spPr>
      </p:pic>
      <p:pic>
        <p:nvPicPr>
          <p:cNvPr id="25" name="Obraz 24" descr="Obraz zawierający góra, woda, przyroda, zewnętrzne&#10;&#10;Opis wygenerowany automatycznie">
            <a:extLst>
              <a:ext uri="{FF2B5EF4-FFF2-40B4-BE49-F238E27FC236}">
                <a16:creationId xmlns:a16="http://schemas.microsoft.com/office/drawing/2014/main" id="{3C5DAEB6-A014-43BF-B3EE-F82C356DC1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0" b="15274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</p:spPr>
      </p:pic>
      <p:pic>
        <p:nvPicPr>
          <p:cNvPr id="27" name="Obraz 26" descr="Obraz zawierający góra, przyroda, śnieg, zewnętrzne&#10;&#10;Opis wygenerowany automatycznie">
            <a:extLst>
              <a:ext uri="{FF2B5EF4-FFF2-40B4-BE49-F238E27FC236}">
                <a16:creationId xmlns:a16="http://schemas.microsoft.com/office/drawing/2014/main" id="{653EBD3B-37C7-4F8A-8A29-E15FB2C5FAD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0328"/>
          <a:stretch/>
        </p:blipFill>
        <p:spPr>
          <a:xfrm>
            <a:off x="317634" y="4525716"/>
            <a:ext cx="3794760" cy="2010551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603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40D854-A136-4B65-9848-D50F7243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Niagara Falls</a:t>
            </a:r>
          </a:p>
        </p:txBody>
      </p:sp>
      <p:pic>
        <p:nvPicPr>
          <p:cNvPr id="9" name="Obraz 8" descr="Obraz zawierający przyroda, rafa&#10;&#10;Opis wygenerowany automatycznie">
            <a:extLst>
              <a:ext uri="{FF2B5EF4-FFF2-40B4-BE49-F238E27FC236}">
                <a16:creationId xmlns:a16="http://schemas.microsoft.com/office/drawing/2014/main" id="{E6544E51-FB74-4A4B-890F-5C0B095AC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4" r="15058" b="2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7" name="Obraz 6" descr="Obraz zawierający woda, surfing&#10;&#10;Opis wygenerowany automatycznie">
            <a:extLst>
              <a:ext uri="{FF2B5EF4-FFF2-40B4-BE49-F238E27FC236}">
                <a16:creationId xmlns:a16="http://schemas.microsoft.com/office/drawing/2014/main" id="{04BB3E5C-0361-46E1-9DEA-DFB8441091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" r="-1" b="-1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5" name="Symbol zastępczy zawartości 4" descr="Obraz zawierający woda, zewnętrzne, przyroda, góra&#10;&#10;Opis wygenerowany automatycznie">
            <a:extLst>
              <a:ext uri="{FF2B5EF4-FFF2-40B4-BE49-F238E27FC236}">
                <a16:creationId xmlns:a16="http://schemas.microsoft.com/office/drawing/2014/main" id="{7BD09426-FF60-4B3E-A4AA-03B71F8712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4" r="2" b="329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07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 descr="Obraz zawierający rysunek&#10;&#10;Opis wygenerowany automatycznie">
            <a:extLst>
              <a:ext uri="{FF2B5EF4-FFF2-40B4-BE49-F238E27FC236}">
                <a16:creationId xmlns:a16="http://schemas.microsoft.com/office/drawing/2014/main" id="{8CDA10D4-FDBD-4FCA-9AEB-8A821BBF0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0" y="31168"/>
            <a:ext cx="12192000" cy="6858000"/>
          </a:xfrm>
          <a:prstGeom prst="rect">
            <a:avLst/>
          </a:prstGeom>
        </p:spPr>
      </p:pic>
      <p:pic>
        <p:nvPicPr>
          <p:cNvPr id="10" name="Obraz 9" descr="Obraz zawierający zewnętrzne, woda, przyroda, plaża&#10;&#10;Opis wygenerowany automatycznie">
            <a:extLst>
              <a:ext uri="{FF2B5EF4-FFF2-40B4-BE49-F238E27FC236}">
                <a16:creationId xmlns:a16="http://schemas.microsoft.com/office/drawing/2014/main" id="{AF124F40-D7BA-4338-9FFE-53B5FDBC1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58408"/>
            <a:ext cx="5555063" cy="373735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AAA8CC3-DA10-452C-8962-13363EFDE1FF}"/>
              </a:ext>
            </a:extLst>
          </p:cNvPr>
          <p:cNvSpPr txBox="1"/>
          <p:nvPr/>
        </p:nvSpPr>
        <p:spPr>
          <a:xfrm>
            <a:off x="2117124" y="3374127"/>
            <a:ext cx="132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Lake Erie</a:t>
            </a:r>
          </a:p>
        </p:txBody>
      </p:sp>
      <p:pic>
        <p:nvPicPr>
          <p:cNvPr id="14" name="Obraz 13" descr="Obraz zawierający woda, zewnętrzne, przyroda, skała&#10;&#10;Opis wygenerowany automatycznie">
            <a:extLst>
              <a:ext uri="{FF2B5EF4-FFF2-40B4-BE49-F238E27FC236}">
                <a16:creationId xmlns:a16="http://schemas.microsoft.com/office/drawing/2014/main" id="{6512957A-C979-425D-A3D0-0EC7B5A41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9" y="-2"/>
            <a:ext cx="5802289" cy="326378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6477033-0A28-4729-98AE-7CAF25AA5D80}"/>
              </a:ext>
            </a:extLst>
          </p:cNvPr>
          <p:cNvSpPr txBox="1"/>
          <p:nvPr/>
        </p:nvSpPr>
        <p:spPr>
          <a:xfrm>
            <a:off x="0" y="168743"/>
            <a:ext cx="219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Lake Ontario</a:t>
            </a:r>
          </a:p>
        </p:txBody>
      </p:sp>
      <p:pic>
        <p:nvPicPr>
          <p:cNvPr id="17" name="Obraz 16" descr="Obraz zawierający woda, przyroda, zewnętrzne, góra&#10;&#10;Opis wygenerowany automatycznie">
            <a:extLst>
              <a:ext uri="{FF2B5EF4-FFF2-40B4-BE49-F238E27FC236}">
                <a16:creationId xmlns:a16="http://schemas.microsoft.com/office/drawing/2014/main" id="{69CF75D6-ED4C-4CD2-9BA9-21F6167A9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15" y="3263786"/>
            <a:ext cx="4987885" cy="3737352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C5D2B35-7B1C-484F-A071-595C108A7946}"/>
              </a:ext>
            </a:extLst>
          </p:cNvPr>
          <p:cNvSpPr txBox="1"/>
          <p:nvPr/>
        </p:nvSpPr>
        <p:spPr>
          <a:xfrm>
            <a:off x="10178616" y="3460168"/>
            <a:ext cx="1920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Lake Superior</a:t>
            </a:r>
          </a:p>
        </p:txBody>
      </p:sp>
      <p:pic>
        <p:nvPicPr>
          <p:cNvPr id="20" name="Obraz 19" descr="Obraz zawierający skała, przyroda, zewnętrzne, skaliste&#10;&#10;Opis wygenerowany automatycznie">
            <a:extLst>
              <a:ext uri="{FF2B5EF4-FFF2-40B4-BE49-F238E27FC236}">
                <a16:creationId xmlns:a16="http://schemas.microsoft.com/office/drawing/2014/main" id="{F008CCF3-F480-4CDE-AD7D-FD64043A5F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15" y="-20310"/>
            <a:ext cx="4939828" cy="3284096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BEBA2EE-BF79-4FB9-AB57-BB08AA87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460" y="29820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/>
              <a:t>Great </a:t>
            </a:r>
            <a:r>
              <a:rPr lang="pl-PL" sz="7200" b="1" dirty="0" err="1"/>
              <a:t>Lakes</a:t>
            </a:r>
            <a:endParaRPr lang="pl-PL" sz="7200" b="1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E7338AA-A2DE-477E-ABE8-ACEED1D3AC82}"/>
              </a:ext>
            </a:extLst>
          </p:cNvPr>
          <p:cNvSpPr txBox="1"/>
          <p:nvPr/>
        </p:nvSpPr>
        <p:spPr>
          <a:xfrm>
            <a:off x="7502704" y="168743"/>
            <a:ext cx="1624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/>
              <a:t>Lake Huron</a:t>
            </a:r>
          </a:p>
        </p:txBody>
      </p:sp>
    </p:spTree>
    <p:extLst>
      <p:ext uri="{BB962C8B-B14F-4D97-AF65-F5344CB8AC3E}">
        <p14:creationId xmlns:p14="http://schemas.microsoft.com/office/powerpoint/2010/main" val="236268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Łoś wpadł pod opla. Zwierzę padło na miejscu - Dziennik Wschodni">
            <a:extLst>
              <a:ext uri="{FF2B5EF4-FFF2-40B4-BE49-F238E27FC236}">
                <a16:creationId xmlns:a16="http://schemas.microsoft.com/office/drawing/2014/main" id="{C605A64C-2F94-43BB-A608-2FB1CA428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b="7632"/>
          <a:stretch/>
        </p:blipFill>
        <p:spPr bwMode="auto">
          <a:xfrm>
            <a:off x="20" y="10"/>
            <a:ext cx="609598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Obraz zawierający zewnętrzne, ssak, siedzi, brązowy&#10;&#10;Opis wygenerowany automatycznie">
            <a:extLst>
              <a:ext uri="{FF2B5EF4-FFF2-40B4-BE49-F238E27FC236}">
                <a16:creationId xmlns:a16="http://schemas.microsoft.com/office/drawing/2014/main" id="{F366DD0C-E8FA-4235-9295-5DB353012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6" r="3" b="29457"/>
          <a:stretch/>
        </p:blipFill>
        <p:spPr>
          <a:xfrm>
            <a:off x="6096000" y="10"/>
            <a:ext cx="6096000" cy="3428990"/>
          </a:xfrm>
          <a:prstGeom prst="rect">
            <a:avLst/>
          </a:prstGeom>
        </p:spPr>
      </p:pic>
      <p:pic>
        <p:nvPicPr>
          <p:cNvPr id="9" name="Obraz 8" descr="Obraz zawierający woda, niedźwiedź, ssak, zewnętrzne&#10;&#10;Opis wygenerowany automatycznie">
            <a:extLst>
              <a:ext uri="{FF2B5EF4-FFF2-40B4-BE49-F238E27FC236}">
                <a16:creationId xmlns:a16="http://schemas.microsoft.com/office/drawing/2014/main" id="{D76AD125-D4B9-43BE-A408-36E41FB8ED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6" b="14764"/>
          <a:stretch/>
        </p:blipFill>
        <p:spPr>
          <a:xfrm>
            <a:off x="20" y="3429000"/>
            <a:ext cx="6095980" cy="3429000"/>
          </a:xfrm>
          <a:prstGeom prst="rect">
            <a:avLst/>
          </a:prstGeom>
        </p:spPr>
      </p:pic>
      <p:pic>
        <p:nvPicPr>
          <p:cNvPr id="11" name="Obraz 10" descr="Obraz zawierający zewnętrzne, trawa, ssak, koza&#10;&#10;Opis wygenerowany automatycznie">
            <a:extLst>
              <a:ext uri="{FF2B5EF4-FFF2-40B4-BE49-F238E27FC236}">
                <a16:creationId xmlns:a16="http://schemas.microsoft.com/office/drawing/2014/main" id="{AC747611-BCD1-4788-BF5D-EAD64ADD1C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ame 7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1D45784-DF5B-4E69-AED4-CA3C4327C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Canada Animals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E0EEECC-C04B-4E65-86FA-2175C5310B6D}"/>
              </a:ext>
            </a:extLst>
          </p:cNvPr>
          <p:cNvSpPr txBox="1"/>
          <p:nvPr/>
        </p:nvSpPr>
        <p:spPr>
          <a:xfrm>
            <a:off x="81567" y="1234343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>
                <a:solidFill>
                  <a:schemeClr val="bg1"/>
                </a:solidFill>
              </a:rPr>
              <a:t>Moose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9652A0A0-FCBA-4924-B9B4-27DAEA4A60CE}"/>
              </a:ext>
            </a:extLst>
          </p:cNvPr>
          <p:cNvSpPr txBox="1"/>
          <p:nvPr/>
        </p:nvSpPr>
        <p:spPr>
          <a:xfrm>
            <a:off x="11027478" y="0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eaver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439E9134-5396-4872-A777-D89F5BF76C91}"/>
              </a:ext>
            </a:extLst>
          </p:cNvPr>
          <p:cNvSpPr txBox="1"/>
          <p:nvPr/>
        </p:nvSpPr>
        <p:spPr>
          <a:xfrm>
            <a:off x="-15769" y="3642385"/>
            <a:ext cx="3028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bg1"/>
                </a:solidFill>
              </a:rPr>
              <a:t>Grizzlies</a:t>
            </a:r>
            <a:r>
              <a:rPr lang="pl-PL" b="1" dirty="0">
                <a:solidFill>
                  <a:schemeClr val="bg1"/>
                </a:solidFill>
              </a:rPr>
              <a:t> Bear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8A1FB08-5DF9-4A26-AE55-E63D0EE02B37}"/>
              </a:ext>
            </a:extLst>
          </p:cNvPr>
          <p:cNvSpPr txBox="1"/>
          <p:nvPr/>
        </p:nvSpPr>
        <p:spPr>
          <a:xfrm>
            <a:off x="6618128" y="5999575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pl-PL" b="1" dirty="0">
                <a:solidFill>
                  <a:schemeClr val="bg1"/>
                </a:solidFill>
              </a:rPr>
            </a:b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Mountain</a:t>
            </a:r>
            <a:r>
              <a:rPr lang="pl-PL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1" dirty="0" err="1">
                <a:solidFill>
                  <a:schemeClr val="bg1"/>
                </a:solidFill>
                <a:latin typeface="arial" panose="020B0604020202020204" pitchFamily="34" charset="0"/>
              </a:rPr>
              <a:t>G</a:t>
            </a:r>
            <a:r>
              <a:rPr lang="pl-PL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oat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35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ustin Bieber - Age, Life &amp; Songs - Biography">
            <a:extLst>
              <a:ext uri="{FF2B5EF4-FFF2-40B4-BE49-F238E27FC236}">
                <a16:creationId xmlns:a16="http://schemas.microsoft.com/office/drawing/2014/main" id="{E0BA6A56-FA86-42AD-8E0D-BC6538348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8" r="4" b="20862"/>
          <a:stretch/>
        </p:blipFill>
        <p:spPr bwMode="auto">
          <a:xfrm>
            <a:off x="4" y="-6236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ltowa Maska z 1994 roku pierwotnie była horrorem - Antyradio.pl">
            <a:extLst>
              <a:ext uri="{FF2B5EF4-FFF2-40B4-BE49-F238E27FC236}">
                <a16:creationId xmlns:a16="http://schemas.microsoft.com/office/drawing/2014/main" id="{9E9FBFB3-C9A6-44E2-9E66-379798DF4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27" b="-3"/>
          <a:stretch/>
        </p:blipFill>
        <p:spPr bwMode="auto">
          <a:xfrm>
            <a:off x="4675539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ryan Adams - Wikipedia">
            <a:extLst>
              <a:ext uri="{FF2B5EF4-FFF2-40B4-BE49-F238E27FC236}">
                <a16:creationId xmlns:a16="http://schemas.microsoft.com/office/drawing/2014/main" id="{243FEB0C-B057-4D21-871B-BA396F224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5" r="-3" b="6543"/>
          <a:stretch/>
        </p:blipFill>
        <p:spPr bwMode="auto">
          <a:xfrm>
            <a:off x="7381876" y="1"/>
            <a:ext cx="4810125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vril Lavigne - zdjęcia, dyskografia, muzyka na Tekstowo.pl">
            <a:extLst>
              <a:ext uri="{FF2B5EF4-FFF2-40B4-BE49-F238E27FC236}">
                <a16:creationId xmlns:a16="http://schemas.microsoft.com/office/drawing/2014/main" id="{FF2F2787-8B78-4355-AD2C-ACE55F114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961"/>
          <a:stretch/>
        </p:blipFill>
        <p:spPr bwMode="auto">
          <a:xfrm>
            <a:off x="20" y="2658276"/>
            <a:ext cx="3770704" cy="4199724"/>
          </a:xfrm>
          <a:custGeom>
            <a:avLst/>
            <a:gdLst/>
            <a:ahLst/>
            <a:cxnLst/>
            <a:rect l="l" t="t" r="r" b="b"/>
            <a:pathLst>
              <a:path w="3770724" h="4199724">
                <a:moveTo>
                  <a:pt x="0" y="0"/>
                </a:moveTo>
                <a:lnTo>
                  <a:pt x="3770724" y="0"/>
                </a:lnTo>
                <a:lnTo>
                  <a:pt x="1824067" y="4199724"/>
                </a:lnTo>
                <a:lnTo>
                  <a:pt x="0" y="419972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appy 53 to mega babe Keanu Reeves | Keanu reeves, Keanu charles reeves, Keanu  reaves">
            <a:extLst>
              <a:ext uri="{FF2B5EF4-FFF2-40B4-BE49-F238E27FC236}">
                <a16:creationId xmlns:a16="http://schemas.microsoft.com/office/drawing/2014/main" id="{F6229EF4-33EB-401A-8B45-B31602E6F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1" r="-1" b="17560"/>
          <a:stretch/>
        </p:blipFill>
        <p:spPr bwMode="auto">
          <a:xfrm>
            <a:off x="2013796" y="2661900"/>
            <a:ext cx="5108726" cy="4197911"/>
          </a:xfrm>
          <a:custGeom>
            <a:avLst/>
            <a:gdLst/>
            <a:ahLst/>
            <a:cxnLst/>
            <a:rect l="l" t="t" r="r" b="b"/>
            <a:pathLst>
              <a:path w="5108726" h="4197911">
                <a:moveTo>
                  <a:pt x="1945141" y="0"/>
                </a:moveTo>
                <a:lnTo>
                  <a:pt x="5108726" y="0"/>
                </a:lnTo>
                <a:lnTo>
                  <a:pt x="3163585" y="4197911"/>
                </a:lnTo>
                <a:lnTo>
                  <a:pt x="3157362" y="4197911"/>
                </a:lnTo>
                <a:lnTo>
                  <a:pt x="1967571" y="4197911"/>
                </a:lnTo>
                <a:lnTo>
                  <a:pt x="317526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232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2723CB7-0E2B-4CAE-96C4-236C0288E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4" y="4189864"/>
            <a:ext cx="4997354" cy="21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Famous Canadians</a:t>
            </a:r>
          </a:p>
        </p:txBody>
      </p:sp>
      <p:pic>
        <p:nvPicPr>
          <p:cNvPr id="2054" name="Picture 6" descr="Céline Dion – Wikipedia, wolna encyklopedia">
            <a:extLst>
              <a:ext uri="{FF2B5EF4-FFF2-40B4-BE49-F238E27FC236}">
                <a16:creationId xmlns:a16="http://schemas.microsoft.com/office/drawing/2014/main" id="{5B1A326E-5320-4103-B580-AEFD5A575C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" r="-3" b="39038"/>
          <a:stretch/>
        </p:blipFill>
        <p:spPr bwMode="auto">
          <a:xfrm>
            <a:off x="2261968" y="1"/>
            <a:ext cx="3393943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880845A-9EF1-4024-877E-DF06C8EFE329}"/>
              </a:ext>
            </a:extLst>
          </p:cNvPr>
          <p:cNvSpPr txBox="1"/>
          <p:nvPr/>
        </p:nvSpPr>
        <p:spPr>
          <a:xfrm>
            <a:off x="10465623" y="319598"/>
            <a:ext cx="144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Bryan Adams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FE54E97-D917-496C-80D6-32E57E677B9E}"/>
              </a:ext>
            </a:extLst>
          </p:cNvPr>
          <p:cNvSpPr txBox="1"/>
          <p:nvPr/>
        </p:nvSpPr>
        <p:spPr>
          <a:xfrm>
            <a:off x="4781880" y="2137136"/>
            <a:ext cx="117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Jim </a:t>
            </a:r>
            <a:r>
              <a:rPr lang="pl-PL" b="1" dirty="0" err="1">
                <a:solidFill>
                  <a:schemeClr val="bg1"/>
                </a:solidFill>
              </a:rPr>
              <a:t>Carrey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52C853A-2887-4231-A955-4FEC8E96711E}"/>
              </a:ext>
            </a:extLst>
          </p:cNvPr>
          <p:cNvSpPr txBox="1"/>
          <p:nvPr/>
        </p:nvSpPr>
        <p:spPr>
          <a:xfrm>
            <a:off x="4383549" y="-1348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solidFill>
                  <a:schemeClr val="bg1"/>
                </a:solidFill>
              </a:rPr>
              <a:t>Celine</a:t>
            </a:r>
            <a:r>
              <a:rPr lang="pl-PL" b="1" dirty="0">
                <a:solidFill>
                  <a:schemeClr val="bg1"/>
                </a:solidFill>
              </a:rPr>
              <a:t> Dion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8257CCE-84E6-4669-9DC3-0B1FA8EAC00E}"/>
              </a:ext>
            </a:extLst>
          </p:cNvPr>
          <p:cNvSpPr txBox="1"/>
          <p:nvPr/>
        </p:nvSpPr>
        <p:spPr>
          <a:xfrm>
            <a:off x="16234" y="1946128"/>
            <a:ext cx="1408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Justin </a:t>
            </a:r>
            <a:r>
              <a:rPr lang="pl-PL" b="1" dirty="0" err="1">
                <a:solidFill>
                  <a:schemeClr val="bg1"/>
                </a:solidFill>
              </a:rPr>
              <a:t>Bieber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8AB39951-1DCE-4343-AC77-4C3F94AB8010}"/>
              </a:ext>
            </a:extLst>
          </p:cNvPr>
          <p:cNvSpPr txBox="1"/>
          <p:nvPr/>
        </p:nvSpPr>
        <p:spPr>
          <a:xfrm>
            <a:off x="75723" y="2772561"/>
            <a:ext cx="151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bg1"/>
                </a:solidFill>
              </a:rPr>
              <a:t>Avril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Lavigne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3FBB9477-56DE-4348-890E-B2E765BEC0D0}"/>
              </a:ext>
            </a:extLst>
          </p:cNvPr>
          <p:cNvSpPr txBox="1"/>
          <p:nvPr/>
        </p:nvSpPr>
        <p:spPr>
          <a:xfrm>
            <a:off x="5277166" y="2715573"/>
            <a:ext cx="150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>
                <a:solidFill>
                  <a:schemeClr val="bg1"/>
                </a:solidFill>
              </a:rPr>
              <a:t>Keanu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b="1" dirty="0" err="1">
                <a:solidFill>
                  <a:schemeClr val="bg1"/>
                </a:solidFill>
              </a:rPr>
              <a:t>Reeves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72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19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6" name="Picture 4" descr="Alternatywy dla białego cukru - Testosterone Wiedza">
            <a:extLst>
              <a:ext uri="{FF2B5EF4-FFF2-40B4-BE49-F238E27FC236}">
                <a16:creationId xmlns:a16="http://schemas.microsoft.com/office/drawing/2014/main" id="{CC76B3FA-D0C0-45F7-A815-657A1C4A92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r="19533" b="1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002-ciekawostki-o-kanadzie-syrop-klonowy-min | Filmowe Podróże">
            <a:extLst>
              <a:ext uri="{FF2B5EF4-FFF2-40B4-BE49-F238E27FC236}">
                <a16:creationId xmlns:a16="http://schemas.microsoft.com/office/drawing/2014/main" id="{FB112192-A258-48C7-A168-E71EE300F7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9" r="14647" b="-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19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rame 19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95BB21-C20B-4ED6-B9FC-68444788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The most famous Canadian dish</a:t>
            </a:r>
            <a:br>
              <a:rPr lang="en-US" sz="3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Maple Syrup</a:t>
            </a:r>
          </a:p>
        </p:txBody>
      </p:sp>
    </p:spTree>
    <p:extLst>
      <p:ext uri="{BB962C8B-B14F-4D97-AF65-F5344CB8AC3E}">
        <p14:creationId xmlns:p14="http://schemas.microsoft.com/office/powerpoint/2010/main" val="377492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Toronto - Destinations | TAP Air Portugal">
            <a:extLst>
              <a:ext uri="{FF2B5EF4-FFF2-40B4-BE49-F238E27FC236}">
                <a16:creationId xmlns:a16="http://schemas.microsoft.com/office/drawing/2014/main" id="{89086869-2758-4C10-9D06-9C92CAF95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1" y="1"/>
            <a:ext cx="634954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algary | Canada | Cushman &amp; Wakefield">
            <a:extLst>
              <a:ext uri="{FF2B5EF4-FFF2-40B4-BE49-F238E27FC236}">
                <a16:creationId xmlns:a16="http://schemas.microsoft.com/office/drawing/2014/main" id="{D68C1A75-FE86-43E2-BFF6-7E5FA1952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0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iscover the Old and New Montreal, Canada">
            <a:extLst>
              <a:ext uri="{FF2B5EF4-FFF2-40B4-BE49-F238E27FC236}">
                <a16:creationId xmlns:a16="http://schemas.microsoft.com/office/drawing/2014/main" id="{EAC7577A-F2E6-4AA3-96DA-0CF6B6468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1" b="2099"/>
          <a:stretch/>
        </p:blipFill>
        <p:spPr bwMode="auto">
          <a:xfrm>
            <a:off x="20" y="3429000"/>
            <a:ext cx="609598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Ottawa was the coldest national capital in the world over the weekend | News">
            <a:extLst>
              <a:ext uri="{FF2B5EF4-FFF2-40B4-BE49-F238E27FC236}">
                <a16:creationId xmlns:a16="http://schemas.microsoft.com/office/drawing/2014/main" id="{D22810EC-EFDD-4858-9680-6068FA40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-1" b="-1"/>
          <a:stretch/>
        </p:blipFill>
        <p:spPr bwMode="auto">
          <a:xfrm>
            <a:off x="609600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ame 78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D4E03AE-8B35-4260-BA61-7A473C2C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858" y="2761554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Canada’s Largest Cities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EF3250C-373B-4FB6-AB4B-49B19BEE2FA7}"/>
              </a:ext>
            </a:extLst>
          </p:cNvPr>
          <p:cNvSpPr txBox="1"/>
          <p:nvPr/>
        </p:nvSpPr>
        <p:spPr>
          <a:xfrm>
            <a:off x="194553" y="259580"/>
            <a:ext cx="92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solidFill>
                  <a:schemeClr val="bg1"/>
                </a:solidFill>
              </a:rPr>
              <a:t>Toronto</a:t>
            </a:r>
            <a:endParaRPr lang="pl-PL" b="1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50C24B8-1660-4860-BCBE-D5BDCBC32381}"/>
              </a:ext>
            </a:extLst>
          </p:cNvPr>
          <p:cNvSpPr txBox="1"/>
          <p:nvPr/>
        </p:nvSpPr>
        <p:spPr>
          <a:xfrm>
            <a:off x="162804" y="3550142"/>
            <a:ext cx="107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solidFill>
                  <a:schemeClr val="bg1"/>
                </a:solidFill>
              </a:rPr>
              <a:t>Montreal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8205DA5-E07D-4A73-B02D-828D9E114F71}"/>
              </a:ext>
            </a:extLst>
          </p:cNvPr>
          <p:cNvSpPr txBox="1"/>
          <p:nvPr/>
        </p:nvSpPr>
        <p:spPr>
          <a:xfrm>
            <a:off x="11110409" y="74914"/>
            <a:ext cx="88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solidFill>
                  <a:schemeClr val="bg1"/>
                </a:solidFill>
              </a:rPr>
              <a:t>Calgary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D458CBB-59EF-41C0-AD79-092BEE73DFEC}"/>
              </a:ext>
            </a:extLst>
          </p:cNvPr>
          <p:cNvSpPr txBox="1"/>
          <p:nvPr/>
        </p:nvSpPr>
        <p:spPr>
          <a:xfrm>
            <a:off x="10938752" y="3734808"/>
            <a:ext cx="1253228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solidFill>
                  <a:schemeClr val="bg1"/>
                </a:solidFill>
              </a:rPr>
              <a:t>Ottawa </a:t>
            </a:r>
            <a:endParaRPr lang="pl-PL" b="1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l-PL" b="1" dirty="0">
                <a:solidFill>
                  <a:schemeClr val="bg1"/>
                </a:solidFill>
              </a:rPr>
              <a:t>The Capital</a:t>
            </a:r>
            <a:endParaRPr lang="pl-PL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93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79</Words>
  <Application>Microsoft Office PowerPoint</Application>
  <PresentationFormat>Panoramiczny</PresentationFormat>
  <Paragraphs>34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Motyw pakietu Office</vt:lpstr>
      <vt:lpstr>CANADA</vt:lpstr>
      <vt:lpstr>Prezentacja programu PowerPoint</vt:lpstr>
      <vt:lpstr>Canada’s National Parks </vt:lpstr>
      <vt:lpstr>Niagara Falls</vt:lpstr>
      <vt:lpstr>Great Lakes</vt:lpstr>
      <vt:lpstr>Canada Animals</vt:lpstr>
      <vt:lpstr>Famous Canadians</vt:lpstr>
      <vt:lpstr>The most famous Canadian dish Maple Syrup</vt:lpstr>
      <vt:lpstr>Canada’s Largest Cities</vt:lpstr>
      <vt:lpstr>Canada’s National Sports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</dc:title>
  <dc:creator>Bartosz Demczuk</dc:creator>
  <cp:lastModifiedBy>Bartosz Demczuk</cp:lastModifiedBy>
  <cp:revision>3</cp:revision>
  <dcterms:created xsi:type="dcterms:W3CDTF">2020-09-20T12:19:16Z</dcterms:created>
  <dcterms:modified xsi:type="dcterms:W3CDTF">2020-09-20T12:32:07Z</dcterms:modified>
</cp:coreProperties>
</file>