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3" r:id="rId4"/>
    <p:sldId id="258" r:id="rId5"/>
    <p:sldId id="259" r:id="rId6"/>
    <p:sldId id="260" r:id="rId7"/>
    <p:sldId id="261" r:id="rId8"/>
    <p:sldId id="264" r:id="rId9"/>
    <p:sldId id="262"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FC7DE00-CCD0-4EF7-9D48-3D89D36B16E6}" type="datetimeFigureOut">
              <a:rPr lang="pl-PL" smtClean="0"/>
              <a:t>2020-09-22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FDE227-D07F-46F8-91AE-42167D5DC204}" type="slidenum">
              <a:rPr lang="pl-PL" smtClean="0"/>
              <a:t>‹#›</a:t>
            </a:fld>
            <a:endParaRPr lang="pl-PL"/>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smtClean="0"/>
              <a:t>Kliknij, aby edytować styl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FC7DE00-CCD0-4EF7-9D48-3D89D36B16E6}" type="datetimeFigureOut">
              <a:rPr lang="pl-PL" smtClean="0"/>
              <a:t>2020-09-22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FC7DE00-CCD0-4EF7-9D48-3D89D36B16E6}" type="datetimeFigureOut">
              <a:rPr lang="pl-PL" smtClean="0"/>
              <a:t>2020-09-22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FC7DE00-CCD0-4EF7-9D48-3D89D36B16E6}" type="datetimeFigureOut">
              <a:rPr lang="pl-PL" smtClean="0"/>
              <a:t>2020-09-22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95" name="Title 94"/>
          <p:cNvSpPr>
            <a:spLocks noGrp="1"/>
          </p:cNvSpPr>
          <p:nvPr>
            <p:ph type="title"/>
          </p:nvPr>
        </p:nvSpPr>
        <p:spPr>
          <a:xfrm>
            <a:off x="457200" y="4463568"/>
            <a:ext cx="8305800" cy="1143000"/>
          </a:xfrm>
        </p:spPr>
        <p:txBody>
          <a:bodyPr/>
          <a:lstStyle/>
          <a:p>
            <a:r>
              <a:rPr lang="pl-PL" smtClean="0"/>
              <a:t>Kliknij, aby edytować styl</a:t>
            </a:r>
            <a:endParaRPr lang="en-US"/>
          </a:p>
        </p:txBody>
      </p:sp>
      <p:sp>
        <p:nvSpPr>
          <p:cNvPr id="2" name="Date Placeholder 1"/>
          <p:cNvSpPr>
            <a:spLocks noGrp="1"/>
          </p:cNvSpPr>
          <p:nvPr>
            <p:ph type="dt" sz="half" idx="10"/>
          </p:nvPr>
        </p:nvSpPr>
        <p:spPr/>
        <p:txBody>
          <a:bodyPr/>
          <a:lstStyle/>
          <a:p>
            <a:fld id="{0FC7DE00-CCD0-4EF7-9D48-3D89D36B16E6}" type="datetimeFigureOut">
              <a:rPr lang="pl-PL" smtClean="0"/>
              <a:t>2020-09-22</a:t>
            </a:fld>
            <a:endParaRPr lang="pl-PL"/>
          </a:p>
        </p:txBody>
      </p:sp>
      <p:sp>
        <p:nvSpPr>
          <p:cNvPr id="91" name="Footer Placeholder 90"/>
          <p:cNvSpPr>
            <a:spLocks noGrp="1"/>
          </p:cNvSpPr>
          <p:nvPr>
            <p:ph type="ftr" sz="quarter" idx="11"/>
          </p:nvPr>
        </p:nvSpPr>
        <p:spPr/>
        <p:txBody>
          <a:bodyPr/>
          <a:lstStyle/>
          <a:p>
            <a:endParaRPr lang="pl-PL"/>
          </a:p>
        </p:txBody>
      </p:sp>
      <p:sp>
        <p:nvSpPr>
          <p:cNvPr id="92" name="Slide Number Placeholder 91"/>
          <p:cNvSpPr>
            <a:spLocks noGrp="1"/>
          </p:cNvSpPr>
          <p:nvPr>
            <p:ph type="sldNum" sz="quarter" idx="12"/>
          </p:nvPr>
        </p:nvSpPr>
        <p:spPr/>
        <p:txBody>
          <a:bodyPr/>
          <a:lstStyle/>
          <a:p>
            <a:fld id="{5CFDE227-D07F-46F8-91AE-42167D5DC204}"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Date Placeholder 4"/>
          <p:cNvSpPr>
            <a:spLocks noGrp="1"/>
          </p:cNvSpPr>
          <p:nvPr>
            <p:ph type="dt" sz="half" idx="10"/>
          </p:nvPr>
        </p:nvSpPr>
        <p:spPr/>
        <p:txBody>
          <a:bodyPr/>
          <a:lstStyle/>
          <a:p>
            <a:fld id="{0FC7DE00-CCD0-4EF7-9D48-3D89D36B16E6}" type="datetimeFigureOut">
              <a:rPr lang="pl-PL" smtClean="0"/>
              <a:t>2020-09-22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0FC7DE00-CCD0-4EF7-9D48-3D89D36B16E6}" type="datetimeFigureOut">
              <a:rPr lang="pl-PL" smtClean="0"/>
              <a:t>2020-09-22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0FC7DE00-CCD0-4EF7-9D48-3D89D36B16E6}" type="datetimeFigureOut">
              <a:rPr lang="pl-PL" smtClean="0"/>
              <a:t>2020-09-22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7DE00-CCD0-4EF7-9D48-3D89D36B16E6}" type="datetimeFigureOut">
              <a:rPr lang="pl-PL" smtClean="0"/>
              <a:t>2020-09-22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CFDE227-D07F-46F8-91AE-42167D5DC204}"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FC7DE00-CCD0-4EF7-9D48-3D89D36B16E6}" type="datetimeFigureOut">
              <a:rPr lang="pl-PL" smtClean="0"/>
              <a:t>2020-09-22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FDE227-D07F-46F8-91AE-42167D5DC204}" type="slidenum">
              <a:rPr lang="pl-PL" smtClean="0"/>
              <a:t>‹#›</a:t>
            </a:fld>
            <a:endParaRPr lang="pl-PL"/>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5" name="Date Placeholder 4"/>
          <p:cNvSpPr>
            <a:spLocks noGrp="1"/>
          </p:cNvSpPr>
          <p:nvPr>
            <p:ph type="dt" sz="half" idx="10"/>
          </p:nvPr>
        </p:nvSpPr>
        <p:spPr/>
        <p:txBody>
          <a:bodyPr/>
          <a:lstStyle/>
          <a:p>
            <a:fld id="{0FC7DE00-CCD0-4EF7-9D48-3D89D36B16E6}" type="datetimeFigureOut">
              <a:rPr lang="pl-PL" smtClean="0"/>
              <a:t>2020-09-22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FDE227-D07F-46F8-91AE-42167D5DC204}" type="slidenum">
              <a:rPr lang="pl-PL" smtClean="0"/>
              <a:t>‹#›</a:t>
            </a:fld>
            <a:endParaRPr lang="pl-PL"/>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FC7DE00-CCD0-4EF7-9D48-3D89D36B16E6}" type="datetimeFigureOut">
              <a:rPr lang="pl-PL" smtClean="0"/>
              <a:t>2020-09-22</a:t>
            </a:fld>
            <a:endParaRPr lang="pl-PL"/>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CFDE227-D07F-46F8-91AE-42167D5DC204}"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124744"/>
            <a:ext cx="7848872" cy="1800200"/>
          </a:xfrm>
        </p:spPr>
        <p:txBody>
          <a:bodyPr>
            <a:normAutofit fontScale="90000"/>
          </a:bodyPr>
          <a:lstStyle/>
          <a:p>
            <a:r>
              <a:rPr lang="en-US" dirty="0" smtClean="0"/>
              <a:t>Curiosities of the English</a:t>
            </a:r>
            <a:r>
              <a:rPr lang="pl-PL" dirty="0" smtClean="0"/>
              <a:t>-</a:t>
            </a:r>
            <a:r>
              <a:rPr lang="en-US" dirty="0" smtClean="0"/>
              <a:t>speaking country </a:t>
            </a:r>
            <a:r>
              <a:rPr lang="pl-PL" dirty="0" smtClean="0"/>
              <a:t/>
            </a:r>
            <a:br>
              <a:rPr lang="pl-PL" dirty="0" smtClean="0"/>
            </a:br>
            <a:r>
              <a:rPr lang="pl-PL" dirty="0" smtClean="0"/>
              <a:t/>
            </a:r>
            <a:br>
              <a:rPr lang="pl-PL" dirty="0" smtClean="0"/>
            </a:br>
            <a:r>
              <a:rPr lang="pl-PL" sz="4400" dirty="0" smtClean="0"/>
              <a:t>LIVERY</a:t>
            </a:r>
            <a:endParaRPr lang="pl-PL" dirty="0"/>
          </a:p>
        </p:txBody>
      </p:sp>
      <p:sp>
        <p:nvSpPr>
          <p:cNvPr id="3" name="Podtytuł 2"/>
          <p:cNvSpPr>
            <a:spLocks noGrp="1"/>
          </p:cNvSpPr>
          <p:nvPr>
            <p:ph type="subTitle" idx="1"/>
          </p:nvPr>
        </p:nvSpPr>
        <p:spPr/>
        <p:txBody>
          <a:bodyPr/>
          <a:lstStyle/>
          <a:p>
            <a:endParaRPr lang="pl-PL" dirty="0"/>
          </a:p>
        </p:txBody>
      </p:sp>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501008"/>
            <a:ext cx="5760640"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Liberia National Anthem (Instrumenta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391703"/>
            <a:ext cx="609600" cy="609600"/>
          </a:xfrm>
          <a:prstGeom prst="rect">
            <a:avLst/>
          </a:prstGeom>
        </p:spPr>
      </p:pic>
      <p:sp>
        <p:nvSpPr>
          <p:cNvPr id="7" name="Tytuł 2"/>
          <p:cNvSpPr txBox="1">
            <a:spLocks/>
          </p:cNvSpPr>
          <p:nvPr/>
        </p:nvSpPr>
        <p:spPr>
          <a:xfrm>
            <a:off x="1043608" y="5013176"/>
            <a:ext cx="7272808" cy="1600327"/>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pl-PL" sz="3200" dirty="0" smtClean="0"/>
              <a:t>Prepared by: Samuel Kubik kl.6c</a:t>
            </a:r>
            <a:endParaRPr lang="pl-PL" sz="3200" dirty="0"/>
          </a:p>
        </p:txBody>
      </p:sp>
    </p:spTree>
    <p:extLst>
      <p:ext uri="{BB962C8B-B14F-4D97-AF65-F5344CB8AC3E}">
        <p14:creationId xmlns:p14="http://schemas.microsoft.com/office/powerpoint/2010/main" val="2136308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228600" y="2132856"/>
            <a:ext cx="4419600" cy="2808312"/>
          </a:xfrm>
        </p:spPr>
        <p:txBody>
          <a:bodyPr>
            <a:normAutofit fontScale="25000" lnSpcReduction="20000"/>
          </a:bodyPr>
          <a:lstStyle/>
          <a:p>
            <a:endParaRPr lang="en-US" dirty="0"/>
          </a:p>
          <a:p>
            <a:pPr algn="l"/>
            <a:r>
              <a:rPr lang="en-US" sz="9600" b="1" u="sng" dirty="0"/>
              <a:t>Sources: </a:t>
            </a:r>
            <a:endParaRPr lang="pl-PL" sz="9600" b="1" u="sng" dirty="0" smtClean="0"/>
          </a:p>
          <a:p>
            <a:pPr algn="l"/>
            <a:endParaRPr lang="pl-PL" sz="1600" dirty="0" smtClean="0"/>
          </a:p>
          <a:p>
            <a:pPr algn="l"/>
            <a:r>
              <a:rPr lang="en-US" sz="8000" dirty="0" smtClean="0"/>
              <a:t>1. Geography </a:t>
            </a:r>
            <a:r>
              <a:rPr lang="en-US" sz="8000" dirty="0"/>
              <a:t>of the countries of the </a:t>
            </a:r>
            <a:endParaRPr lang="pl-PL" sz="8000" dirty="0" smtClean="0"/>
          </a:p>
          <a:p>
            <a:pPr algn="l"/>
            <a:r>
              <a:rPr lang="pl-PL" sz="8000" dirty="0" smtClean="0"/>
              <a:t>    </a:t>
            </a:r>
            <a:r>
              <a:rPr lang="en-US" sz="8000" dirty="0" smtClean="0"/>
              <a:t>world </a:t>
            </a:r>
            <a:r>
              <a:rPr lang="en-US" sz="8000" dirty="0"/>
              <a:t>Collective </a:t>
            </a:r>
            <a:r>
              <a:rPr lang="en-US" sz="8000" dirty="0" smtClean="0"/>
              <a:t>study</a:t>
            </a:r>
            <a:endParaRPr lang="pl-PL" sz="8000" dirty="0" smtClean="0"/>
          </a:p>
          <a:p>
            <a:pPr algn="l"/>
            <a:r>
              <a:rPr lang="en-US" sz="8000" dirty="0" smtClean="0"/>
              <a:t>2</a:t>
            </a:r>
            <a:r>
              <a:rPr lang="en-US" sz="8000" dirty="0"/>
              <a:t>. Wikipedia </a:t>
            </a:r>
            <a:endParaRPr lang="pl-PL" sz="8000" dirty="0" smtClean="0"/>
          </a:p>
          <a:p>
            <a:r>
              <a:rPr lang="en-US" sz="8000" dirty="0" smtClean="0"/>
              <a:t>3</a:t>
            </a:r>
            <a:r>
              <a:rPr lang="pl-PL" sz="8000" dirty="0" smtClean="0"/>
              <a:t>.</a:t>
            </a:r>
            <a:r>
              <a:rPr lang="en-US" sz="8000" dirty="0" smtClean="0"/>
              <a:t>100 </a:t>
            </a:r>
            <a:r>
              <a:rPr lang="en-US" sz="8000" dirty="0"/>
              <a:t>countries 50,000 ideas Labor day </a:t>
            </a:r>
            <a:r>
              <a:rPr lang="pl-PL" sz="8000" dirty="0" smtClean="0"/>
              <a:t>    </a:t>
            </a:r>
          </a:p>
          <a:p>
            <a:r>
              <a:rPr lang="pl-PL" sz="8000" dirty="0"/>
              <a:t> </a:t>
            </a:r>
            <a:r>
              <a:rPr lang="pl-PL" sz="8000" dirty="0" smtClean="0"/>
              <a:t>   </a:t>
            </a:r>
            <a:r>
              <a:rPr lang="en-US" sz="8000" dirty="0" smtClean="0"/>
              <a:t>work </a:t>
            </a:r>
            <a:r>
              <a:rPr lang="en-US" sz="8000" dirty="0"/>
              <a:t>Publisher: </a:t>
            </a:r>
            <a:r>
              <a:rPr lang="en-US" sz="8000" dirty="0" err="1" smtClean="0"/>
              <a:t>Olesiejuk</a:t>
            </a:r>
            <a:endParaRPr lang="pl-PL" sz="8000" dirty="0" smtClean="0"/>
          </a:p>
          <a:p>
            <a:pPr algn="l"/>
            <a:r>
              <a:rPr lang="en-US" sz="8000" dirty="0" smtClean="0"/>
              <a:t>4.</a:t>
            </a:r>
            <a:r>
              <a:rPr lang="pl-PL" sz="8000" dirty="0" smtClean="0"/>
              <a:t> </a:t>
            </a:r>
            <a:r>
              <a:rPr lang="en-US" sz="8000" dirty="0" smtClean="0"/>
              <a:t>National </a:t>
            </a:r>
            <a:r>
              <a:rPr lang="en-US" sz="8000" dirty="0"/>
              <a:t>Geographic series</a:t>
            </a:r>
          </a:p>
          <a:p>
            <a:pPr algn="l"/>
            <a:endParaRPr lang="pl-PL" dirty="0"/>
          </a:p>
        </p:txBody>
      </p:sp>
    </p:spTree>
    <p:extLst>
      <p:ext uri="{BB962C8B-B14F-4D97-AF65-F5344CB8AC3E}">
        <p14:creationId xmlns:p14="http://schemas.microsoft.com/office/powerpoint/2010/main" val="81348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Liberia is a country located in West Africa</a:t>
            </a:r>
            <a:endParaRPr lang="pl-PL" dirty="0"/>
          </a:p>
        </p:txBody>
      </p:sp>
      <p:sp>
        <p:nvSpPr>
          <p:cNvPr id="3" name="Symbol zastępczy zawartości 2"/>
          <p:cNvSpPr>
            <a:spLocks noGrp="1"/>
          </p:cNvSpPr>
          <p:nvPr>
            <p:ph idx="1"/>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pl-PL" dirty="0" smtClean="0"/>
          </a:p>
          <a:p>
            <a:r>
              <a:rPr lang="pl-PL" dirty="0" err="1" smtClean="0"/>
              <a:t>Official</a:t>
            </a:r>
            <a:r>
              <a:rPr lang="pl-PL" dirty="0" smtClean="0"/>
              <a:t> </a:t>
            </a:r>
            <a:r>
              <a:rPr lang="pl-PL" dirty="0" err="1" smtClean="0"/>
              <a:t>language</a:t>
            </a:r>
            <a:r>
              <a:rPr lang="pl-PL" dirty="0" smtClean="0"/>
              <a:t> : English</a:t>
            </a:r>
          </a:p>
          <a:p>
            <a:r>
              <a:rPr lang="pl-PL" dirty="0"/>
              <a:t>C</a:t>
            </a:r>
            <a:r>
              <a:rPr lang="pl-PL" dirty="0" smtClean="0"/>
              <a:t>apital </a:t>
            </a:r>
            <a:r>
              <a:rPr lang="pl-PL" dirty="0" err="1" smtClean="0"/>
              <a:t>city</a:t>
            </a:r>
            <a:r>
              <a:rPr lang="pl-PL" dirty="0" smtClean="0"/>
              <a:t> : Monrovia</a:t>
            </a:r>
          </a:p>
          <a:p>
            <a:r>
              <a:rPr lang="pl-PL" dirty="0" err="1" smtClean="0"/>
              <a:t>Political</a:t>
            </a:r>
            <a:r>
              <a:rPr lang="pl-PL" dirty="0" smtClean="0"/>
              <a:t> system: Republic</a:t>
            </a:r>
          </a:p>
          <a:p>
            <a:r>
              <a:rPr lang="pl-PL" dirty="0" err="1" smtClean="0"/>
              <a:t>Monetary</a:t>
            </a:r>
            <a:r>
              <a:rPr lang="pl-PL" dirty="0" smtClean="0"/>
              <a:t> unit: </a:t>
            </a:r>
            <a:r>
              <a:rPr lang="pl-PL" dirty="0" err="1" smtClean="0"/>
              <a:t>Liberian</a:t>
            </a:r>
            <a:r>
              <a:rPr lang="pl-PL" dirty="0" smtClean="0"/>
              <a:t> </a:t>
            </a:r>
            <a:r>
              <a:rPr lang="pl-PL" dirty="0" err="1" smtClean="0"/>
              <a:t>dollar</a:t>
            </a:r>
            <a:endParaRPr lang="pl-PL" dirty="0" smtClean="0"/>
          </a:p>
          <a:p>
            <a:r>
              <a:rPr lang="en-US" dirty="0" smtClean="0"/>
              <a:t>The state is divided into 15 counties</a:t>
            </a:r>
          </a:p>
          <a:p>
            <a:endParaRPr lang="en-US" dirty="0" smtClean="0"/>
          </a:p>
          <a:p>
            <a:endParaRPr lang="pl-PL" dirty="0" smtClean="0"/>
          </a:p>
          <a:p>
            <a:endParaRPr lang="pl-PL" dirty="0" smtClean="0"/>
          </a:p>
          <a:p>
            <a:endParaRPr lang="pl-PL"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638" y="2060848"/>
            <a:ext cx="2232248" cy="235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060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George </a:t>
            </a:r>
            <a:r>
              <a:rPr lang="pl-PL" dirty="0" err="1" smtClean="0"/>
              <a:t>Weah</a:t>
            </a:r>
            <a:endParaRPr lang="pl-PL" dirty="0"/>
          </a:p>
        </p:txBody>
      </p:sp>
      <p:sp>
        <p:nvSpPr>
          <p:cNvPr id="2" name="Symbol zastępczy zawartości 1"/>
          <p:cNvSpPr>
            <a:spLocks noGrp="1"/>
          </p:cNvSpPr>
          <p:nvPr>
            <p:ph idx="1"/>
          </p:nvPr>
        </p:nvSpPr>
        <p:spPr/>
        <p:txBody>
          <a:bodyPr/>
          <a:lstStyle/>
          <a:p>
            <a:r>
              <a:rPr lang="en-US" b="1" dirty="0"/>
              <a:t>George </a:t>
            </a:r>
            <a:r>
              <a:rPr lang="en-US" b="1" dirty="0" err="1" smtClean="0"/>
              <a:t>Manneh</a:t>
            </a:r>
            <a:r>
              <a:rPr lang="en-US" b="1" dirty="0" smtClean="0"/>
              <a:t> </a:t>
            </a:r>
            <a:r>
              <a:rPr lang="en-US" b="1" dirty="0" err="1" smtClean="0"/>
              <a:t>Oppong</a:t>
            </a:r>
            <a:r>
              <a:rPr lang="en-US" b="1" dirty="0" smtClean="0"/>
              <a:t> </a:t>
            </a:r>
            <a:r>
              <a:rPr lang="pl-PL" b="1" dirty="0" smtClean="0"/>
              <a:t> </a:t>
            </a:r>
            <a:r>
              <a:rPr lang="en-US" b="1" dirty="0" err="1" smtClean="0"/>
              <a:t>Weah</a:t>
            </a:r>
            <a:r>
              <a:rPr lang="en-US" dirty="0" smtClean="0"/>
              <a:t>  </a:t>
            </a:r>
            <a:r>
              <a:rPr lang="pl-PL" dirty="0" smtClean="0"/>
              <a:t>(</a:t>
            </a:r>
            <a:r>
              <a:rPr lang="en-US" dirty="0" smtClean="0"/>
              <a:t>born </a:t>
            </a:r>
            <a:r>
              <a:rPr lang="en-US" dirty="0"/>
              <a:t>1 October 1966) is a Liberian politician and former professional footballer currently serving as the 25th President of Liberia, in office since </a:t>
            </a:r>
            <a:r>
              <a:rPr lang="en-US" dirty="0" smtClean="0"/>
              <a:t>2018.</a:t>
            </a:r>
            <a:r>
              <a:rPr lang="pl-PL" dirty="0" smtClean="0"/>
              <a:t> </a:t>
            </a:r>
            <a:r>
              <a:rPr lang="en-US" dirty="0" smtClean="0"/>
              <a:t>Known </a:t>
            </a:r>
            <a:r>
              <a:rPr lang="en-US" dirty="0"/>
              <a:t>for his humanitarian activities, he was the UNICEF Goodwill </a:t>
            </a:r>
            <a:r>
              <a:rPr lang="en-US" dirty="0" smtClean="0"/>
              <a:t>Ambassador</a:t>
            </a:r>
            <a:r>
              <a:rPr lang="pl-PL" dirty="0" smtClean="0"/>
              <a:t>.</a:t>
            </a:r>
            <a:endParaRPr lang="en-US" dirty="0"/>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3969583"/>
            <a:ext cx="1683393" cy="252028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969583"/>
            <a:ext cx="2095500" cy="2520280"/>
          </a:xfrm>
          <a:prstGeom prst="rect">
            <a:avLst/>
          </a:prstGeom>
        </p:spPr>
      </p:pic>
    </p:spTree>
    <p:extLst>
      <p:ext uri="{BB962C8B-B14F-4D97-AF65-F5344CB8AC3E}">
        <p14:creationId xmlns:p14="http://schemas.microsoft.com/office/powerpoint/2010/main" val="3623604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Liberian</a:t>
            </a:r>
            <a:r>
              <a:rPr lang="pl-PL" b="1" dirty="0" smtClean="0"/>
              <a:t> </a:t>
            </a:r>
            <a:r>
              <a:rPr lang="pl-PL" b="1" dirty="0" err="1" smtClean="0"/>
              <a:t>National</a:t>
            </a:r>
            <a:r>
              <a:rPr lang="pl-PL" b="1" dirty="0" smtClean="0"/>
              <a:t> </a:t>
            </a:r>
            <a:r>
              <a:rPr lang="pl-PL" b="1" dirty="0" err="1" smtClean="0"/>
              <a:t>Museum</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a:bodyPr>
          <a:lstStyle/>
          <a:p>
            <a:pPr marL="0" indent="0">
              <a:buNone/>
            </a:pPr>
            <a:r>
              <a:rPr lang="en-US" dirty="0" smtClean="0"/>
              <a:t>The </a:t>
            </a:r>
            <a:r>
              <a:rPr lang="en-US" b="1" dirty="0" smtClean="0"/>
              <a:t>National Museum of Liberia</a:t>
            </a:r>
            <a:r>
              <a:rPr lang="en-US" dirty="0" smtClean="0"/>
              <a:t> is a </a:t>
            </a:r>
            <a:r>
              <a:rPr lang="pl-PL" dirty="0" err="1" smtClean="0"/>
              <a:t>national</a:t>
            </a:r>
            <a:r>
              <a:rPr lang="pl-PL" dirty="0" smtClean="0"/>
              <a:t> </a:t>
            </a:r>
            <a:r>
              <a:rPr lang="en-US" dirty="0" smtClean="0"/>
              <a:t>museum in Monrovia, Liberia. Initially housed in the First Executive Mansion on </a:t>
            </a:r>
            <a:r>
              <a:rPr lang="en-US" dirty="0" err="1" smtClean="0"/>
              <a:t>Ashmun</a:t>
            </a:r>
            <a:r>
              <a:rPr lang="en-US" dirty="0" smtClean="0"/>
              <a:t> Street of the city which is now used as a library, it was established by an Act of the National Legislature in 1958 under the administration of Liberia's 18th President, </a:t>
            </a:r>
            <a:r>
              <a:rPr lang="en-US" dirty="0" err="1" smtClean="0"/>
              <a:t>Dr</a:t>
            </a:r>
            <a:r>
              <a:rPr lang="pl-PL" dirty="0" smtClean="0"/>
              <a:t>.</a:t>
            </a:r>
            <a:r>
              <a:rPr lang="en-US" dirty="0" smtClean="0"/>
              <a:t> William V.S. Tubman. </a:t>
            </a:r>
            <a:r>
              <a:rPr lang="pl-PL" dirty="0" smtClean="0"/>
              <a:t>I</a:t>
            </a:r>
            <a:r>
              <a:rPr lang="en-US" dirty="0" err="1" smtClean="0"/>
              <a:t>ts</a:t>
            </a:r>
            <a:r>
              <a:rPr lang="en-US" dirty="0" smtClean="0"/>
              <a:t> primary goal was to obtain, preserve and display cultural artefacts and other historical items which depict the country's heritage. its primary goal was to obtain, preserve and display cultural artefacts and other historical items which depict the country's heritage.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1" y="5013176"/>
            <a:ext cx="3327829" cy="1584176"/>
          </a:xfrm>
          <a:prstGeom prst="rect">
            <a:avLst/>
          </a:prstGeom>
        </p:spPr>
      </p:pic>
    </p:spTree>
    <p:extLst>
      <p:ext uri="{BB962C8B-B14F-4D97-AF65-F5344CB8AC3E}">
        <p14:creationId xmlns:p14="http://schemas.microsoft.com/office/powerpoint/2010/main" val="1348005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Sapo </a:t>
            </a:r>
            <a:r>
              <a:rPr lang="pl-PL" b="1" dirty="0" err="1"/>
              <a:t>National</a:t>
            </a:r>
            <a:r>
              <a:rPr lang="pl-PL" b="1" dirty="0"/>
              <a:t> Park</a:t>
            </a:r>
            <a:br>
              <a:rPr lang="pl-PL" b="1" dirty="0"/>
            </a:br>
            <a:endParaRPr lang="pl-PL" dirty="0"/>
          </a:p>
        </p:txBody>
      </p:sp>
      <p:sp>
        <p:nvSpPr>
          <p:cNvPr id="2" name="Symbol zastępczy zawartości 1"/>
          <p:cNvSpPr>
            <a:spLocks noGrp="1"/>
          </p:cNvSpPr>
          <p:nvPr>
            <p:ph idx="1"/>
          </p:nvPr>
        </p:nvSpPr>
        <p:spPr/>
        <p:txBody>
          <a:bodyPr>
            <a:normAutofit/>
          </a:bodyPr>
          <a:lstStyle/>
          <a:p>
            <a:pPr marL="0" indent="0">
              <a:buNone/>
            </a:pPr>
            <a:r>
              <a:rPr lang="en-US" b="1" dirty="0" err="1"/>
              <a:t>Sapo</a:t>
            </a:r>
            <a:r>
              <a:rPr lang="en-US" b="1" dirty="0"/>
              <a:t> National Park</a:t>
            </a:r>
            <a:r>
              <a:rPr lang="en-US" dirty="0"/>
              <a:t> is a </a:t>
            </a:r>
            <a:r>
              <a:rPr lang="en-US" dirty="0" smtClean="0"/>
              <a:t>national park </a:t>
            </a:r>
            <a:r>
              <a:rPr lang="en-US" dirty="0"/>
              <a:t>in </a:t>
            </a:r>
            <a:r>
              <a:rPr lang="en-US" dirty="0" err="1"/>
              <a:t>Sinoe</a:t>
            </a:r>
            <a:r>
              <a:rPr lang="en-US" dirty="0"/>
              <a:t> County, Liberia. It is the country's largest </a:t>
            </a:r>
            <a:r>
              <a:rPr lang="en-US" dirty="0" err="1" smtClean="0"/>
              <a:t>protecte</a:t>
            </a:r>
            <a:r>
              <a:rPr lang="pl-PL" dirty="0" smtClean="0"/>
              <a:t>d </a:t>
            </a:r>
            <a:r>
              <a:rPr lang="en-US" dirty="0" smtClean="0"/>
              <a:t>area </a:t>
            </a:r>
            <a:r>
              <a:rPr lang="en-US" dirty="0"/>
              <a:t>of </a:t>
            </a:r>
            <a:r>
              <a:rPr lang="en-US" dirty="0" smtClean="0"/>
              <a:t>rainforest </a:t>
            </a:r>
            <a:r>
              <a:rPr lang="en-US" dirty="0"/>
              <a:t>and its only national </a:t>
            </a:r>
            <a:r>
              <a:rPr lang="en-US" dirty="0" smtClean="0"/>
              <a:t>park,</a:t>
            </a:r>
            <a:r>
              <a:rPr lang="pl-PL" baseline="30000" dirty="0"/>
              <a:t> </a:t>
            </a:r>
            <a:r>
              <a:rPr lang="en-US" dirty="0" smtClean="0"/>
              <a:t>and </a:t>
            </a:r>
            <a:r>
              <a:rPr lang="en-US" dirty="0"/>
              <a:t>contains the second-largest area of primary tropical </a:t>
            </a:r>
            <a:r>
              <a:rPr lang="en-US" dirty="0" smtClean="0"/>
              <a:t>rainforest</a:t>
            </a:r>
            <a:r>
              <a:rPr lang="pl-PL" dirty="0" smtClean="0"/>
              <a:t> </a:t>
            </a:r>
            <a:r>
              <a:rPr lang="en-US" dirty="0" smtClean="0"/>
              <a:t>in </a:t>
            </a:r>
            <a:r>
              <a:rPr lang="en-US" dirty="0"/>
              <a:t>West </a:t>
            </a:r>
            <a:r>
              <a:rPr lang="en-US" dirty="0" smtClean="0"/>
              <a:t>Africa</a:t>
            </a:r>
            <a:r>
              <a:rPr lang="pl-PL" dirty="0" smtClean="0"/>
              <a:t>.</a:t>
            </a:r>
            <a:r>
              <a:rPr lang="en-US" dirty="0"/>
              <a:t> </a:t>
            </a:r>
            <a:r>
              <a:rPr lang="en-US" dirty="0" err="1"/>
              <a:t>Sapo</a:t>
            </a:r>
            <a:r>
              <a:rPr lang="en-US" dirty="0"/>
              <a:t> National Park is </a:t>
            </a:r>
            <a:r>
              <a:rPr lang="en-US" dirty="0" smtClean="0"/>
              <a:t>a</a:t>
            </a:r>
            <a:r>
              <a:rPr lang="pl-PL" dirty="0" smtClean="0"/>
              <a:t> </a:t>
            </a:r>
            <a:r>
              <a:rPr lang="en-US" dirty="0" smtClean="0"/>
              <a:t>regional </a:t>
            </a:r>
            <a:r>
              <a:rPr lang="en-US" dirty="0" err="1"/>
              <a:t>centre</a:t>
            </a:r>
            <a:r>
              <a:rPr lang="en-US" dirty="0"/>
              <a:t> of </a:t>
            </a:r>
            <a:r>
              <a:rPr lang="en-US" dirty="0" smtClean="0"/>
              <a:t>endemism </a:t>
            </a:r>
            <a:r>
              <a:rPr lang="en-US" dirty="0"/>
              <a:t>and </a:t>
            </a:r>
            <a:r>
              <a:rPr lang="en-US" dirty="0" smtClean="0"/>
              <a:t>biodiversity </a:t>
            </a:r>
            <a:r>
              <a:rPr lang="en-US" dirty="0"/>
              <a:t>at one time hosting around 125 mammal species and 590 types of </a:t>
            </a:r>
            <a:r>
              <a:rPr lang="en-US" dirty="0" smtClean="0"/>
              <a:t>bird</a:t>
            </a:r>
            <a:r>
              <a:rPr lang="pl-PL" dirty="0"/>
              <a:t>. Sapo </a:t>
            </a:r>
            <a:r>
              <a:rPr lang="pl-PL" dirty="0" err="1"/>
              <a:t>National</a:t>
            </a:r>
            <a:r>
              <a:rPr lang="pl-PL" dirty="0"/>
              <a:t> Park </a:t>
            </a:r>
            <a:r>
              <a:rPr lang="pl-PL" dirty="0" err="1"/>
              <a:t>contains</a:t>
            </a:r>
            <a:r>
              <a:rPr lang="pl-PL" dirty="0"/>
              <a:t> the </a:t>
            </a:r>
            <a:r>
              <a:rPr lang="pl-PL" dirty="0" err="1"/>
              <a:t>largest</a:t>
            </a:r>
            <a:r>
              <a:rPr lang="pl-PL" dirty="0"/>
              <a:t> </a:t>
            </a:r>
            <a:r>
              <a:rPr lang="pl-PL" dirty="0" smtClean="0"/>
              <a:t> </a:t>
            </a:r>
            <a:r>
              <a:rPr lang="pl-PL" dirty="0" err="1" smtClean="0"/>
              <a:t>pygmy</a:t>
            </a:r>
            <a:r>
              <a:rPr lang="pl-PL" dirty="0" smtClean="0"/>
              <a:t> </a:t>
            </a:r>
            <a:r>
              <a:rPr lang="pl-PL" dirty="0" err="1" smtClean="0"/>
              <a:t>hippopotamus</a:t>
            </a:r>
            <a:r>
              <a:rPr lang="pl-PL" dirty="0" smtClean="0"/>
              <a:t> </a:t>
            </a:r>
            <a:r>
              <a:rPr lang="pl-PL" dirty="0" err="1"/>
              <a:t>populations</a:t>
            </a:r>
            <a:r>
              <a:rPr lang="pl-PL" dirty="0"/>
              <a:t> in Liberia.</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022" y="4725144"/>
            <a:ext cx="3277164" cy="1872208"/>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725144"/>
            <a:ext cx="2940272" cy="1872208"/>
          </a:xfrm>
          <a:prstGeom prst="rect">
            <a:avLst/>
          </a:prstGeom>
        </p:spPr>
      </p:pic>
    </p:spTree>
    <p:extLst>
      <p:ext uri="{BB962C8B-B14F-4D97-AF65-F5344CB8AC3E}">
        <p14:creationId xmlns:p14="http://schemas.microsoft.com/office/powerpoint/2010/main" val="2694120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err="1"/>
              <a:t>Sacred</a:t>
            </a:r>
            <a:r>
              <a:rPr lang="pl-PL" b="1" dirty="0"/>
              <a:t> </a:t>
            </a:r>
            <a:r>
              <a:rPr lang="pl-PL" b="1" dirty="0" err="1"/>
              <a:t>Heart</a:t>
            </a:r>
            <a:r>
              <a:rPr lang="pl-PL" b="1" dirty="0"/>
              <a:t> </a:t>
            </a:r>
            <a:r>
              <a:rPr lang="pl-PL" b="1" dirty="0" err="1"/>
              <a:t>Cathedral</a:t>
            </a:r>
            <a:r>
              <a:rPr lang="pl-PL" b="1" dirty="0"/>
              <a:t>, Monrovia</a:t>
            </a:r>
            <a:br>
              <a:rPr lang="pl-PL" b="1" dirty="0"/>
            </a:br>
            <a:endParaRPr lang="pl-PL" dirty="0"/>
          </a:p>
        </p:txBody>
      </p:sp>
      <p:sp>
        <p:nvSpPr>
          <p:cNvPr id="2" name="Symbol zastępczy zawartości 1"/>
          <p:cNvSpPr>
            <a:spLocks noGrp="1"/>
          </p:cNvSpPr>
          <p:nvPr>
            <p:ph idx="1"/>
          </p:nvPr>
        </p:nvSpPr>
        <p:spPr/>
        <p:txBody>
          <a:bodyPr/>
          <a:lstStyle/>
          <a:p>
            <a:pPr marL="0" indent="0">
              <a:buNone/>
            </a:pPr>
            <a:r>
              <a:rPr lang="en-US" dirty="0"/>
              <a:t>It is a temple that serves as the headquarters of the Metropolitan Archdiocese of Monrovia (</a:t>
            </a:r>
            <a:r>
              <a:rPr lang="en-US" i="1" dirty="0" err="1"/>
              <a:t>Archidioecesis</a:t>
            </a:r>
            <a:r>
              <a:rPr lang="en-US" i="1" dirty="0"/>
              <a:t> </a:t>
            </a:r>
            <a:r>
              <a:rPr lang="en-US" i="1" dirty="0" err="1"/>
              <a:t>Monroviensis</a:t>
            </a:r>
            <a:r>
              <a:rPr lang="en-US" dirty="0"/>
              <a:t>) that was created on December 19, 1981 by Pope John Paul II by the bull </a:t>
            </a:r>
            <a:r>
              <a:rPr lang="en-US" i="1" dirty="0" err="1"/>
              <a:t>Patet</a:t>
            </a:r>
            <a:r>
              <a:rPr lang="en-US" i="1" dirty="0"/>
              <a:t> Ecclesiae</a:t>
            </a:r>
            <a:r>
              <a:rPr lang="en-US" dirty="0"/>
              <a:t>.</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573016"/>
            <a:ext cx="4032448" cy="2764509"/>
          </a:xfrm>
          <a:prstGeom prst="rect">
            <a:avLst/>
          </a:prstGeom>
        </p:spPr>
      </p:pic>
    </p:spTree>
    <p:extLst>
      <p:ext uri="{BB962C8B-B14F-4D97-AF65-F5344CB8AC3E}">
        <p14:creationId xmlns:p14="http://schemas.microsoft.com/office/powerpoint/2010/main" val="1567377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Mount </a:t>
            </a:r>
            <a:r>
              <a:rPr lang="pl-PL" b="1" dirty="0" err="1"/>
              <a:t>Wuteve</a:t>
            </a:r>
            <a:r>
              <a:rPr lang="pl-PL" b="1" dirty="0"/>
              <a:t/>
            </a:r>
            <a:br>
              <a:rPr lang="pl-PL" b="1" dirty="0"/>
            </a:br>
            <a:endParaRPr lang="pl-PL" dirty="0"/>
          </a:p>
        </p:txBody>
      </p:sp>
      <p:sp>
        <p:nvSpPr>
          <p:cNvPr id="7" name="Symbol zastępczy zawartości 6"/>
          <p:cNvSpPr>
            <a:spLocks noGrp="1"/>
          </p:cNvSpPr>
          <p:nvPr>
            <p:ph idx="1"/>
          </p:nvPr>
        </p:nvSpPr>
        <p:spPr/>
        <p:txBody>
          <a:bodyPr/>
          <a:lstStyle/>
          <a:p>
            <a:r>
              <a:rPr lang="en-US" b="1" dirty="0"/>
              <a:t>Mount </a:t>
            </a:r>
            <a:r>
              <a:rPr lang="en-US" b="1" dirty="0" err="1"/>
              <a:t>Wuteve</a:t>
            </a:r>
            <a:r>
              <a:rPr lang="en-US" dirty="0"/>
              <a:t> is a mountain located in Liberia, whose summit is the highest point in Liberia. It is located in the Guinea Highlands range, whose parent range is the West Africa Mountains. Data from the Shuttle Radar </a:t>
            </a:r>
            <a:r>
              <a:rPr lang="en-US" dirty="0" smtClean="0"/>
              <a:t>Topography</a:t>
            </a:r>
            <a:r>
              <a:rPr lang="pl-PL" dirty="0" smtClean="0"/>
              <a:t> </a:t>
            </a:r>
            <a:r>
              <a:rPr lang="en-US" dirty="0" smtClean="0"/>
              <a:t>Mission </a:t>
            </a:r>
            <a:r>
              <a:rPr lang="en-US" dirty="0"/>
              <a:t>reveals that the correct elevation of its summit is 1,440 meters, and not the previously quoted 1,380 meters.</a:t>
            </a:r>
            <a:endParaRPr lang="pl-PL" dirty="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861048"/>
            <a:ext cx="3726284" cy="2592288"/>
          </a:xfrm>
          <a:prstGeom prst="rect">
            <a:avLst/>
          </a:prstGeom>
        </p:spPr>
      </p:pic>
    </p:spTree>
    <p:extLst>
      <p:ext uri="{BB962C8B-B14F-4D97-AF65-F5344CB8AC3E}">
        <p14:creationId xmlns:p14="http://schemas.microsoft.com/office/powerpoint/2010/main" val="4095724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Lake Piso</a:t>
            </a:r>
            <a:endParaRPr lang="pl-PL" dirty="0"/>
          </a:p>
        </p:txBody>
      </p:sp>
      <p:sp>
        <p:nvSpPr>
          <p:cNvPr id="2" name="Symbol zastępczy zawartości 1"/>
          <p:cNvSpPr>
            <a:spLocks noGrp="1"/>
          </p:cNvSpPr>
          <p:nvPr>
            <p:ph idx="1"/>
          </p:nvPr>
        </p:nvSpPr>
        <p:spPr/>
        <p:txBody>
          <a:bodyPr/>
          <a:lstStyle/>
          <a:p>
            <a:pPr marL="0" indent="0">
              <a:buNone/>
            </a:pPr>
            <a:r>
              <a:rPr lang="en-US" b="1" dirty="0"/>
              <a:t>Lake </a:t>
            </a:r>
            <a:r>
              <a:rPr lang="en-US" b="1" dirty="0" err="1"/>
              <a:t>Piso</a:t>
            </a:r>
            <a:r>
              <a:rPr lang="en-US" dirty="0"/>
              <a:t>, also known as </a:t>
            </a:r>
            <a:r>
              <a:rPr lang="en-US" b="1" dirty="0"/>
              <a:t>Lake </a:t>
            </a:r>
            <a:r>
              <a:rPr lang="en-US" b="1" dirty="0" err="1" smtClean="0"/>
              <a:t>Pisu</a:t>
            </a:r>
            <a:r>
              <a:rPr lang="pl-PL" baseline="30000" dirty="0"/>
              <a:t> </a:t>
            </a:r>
            <a:r>
              <a:rPr lang="en-US" dirty="0" smtClean="0"/>
              <a:t>and </a:t>
            </a:r>
            <a:r>
              <a:rPr lang="en-US" b="1" dirty="0"/>
              <a:t>Fisherman's </a:t>
            </a:r>
            <a:r>
              <a:rPr lang="en-US" b="1" dirty="0" smtClean="0"/>
              <a:t>Lake</a:t>
            </a:r>
            <a:r>
              <a:rPr lang="en-US" dirty="0" smtClean="0"/>
              <a:t>,</a:t>
            </a:r>
            <a:r>
              <a:rPr lang="pl-PL" baseline="30000" dirty="0"/>
              <a:t> </a:t>
            </a:r>
            <a:r>
              <a:rPr lang="en-US" dirty="0" smtClean="0"/>
              <a:t>is </a:t>
            </a:r>
            <a:r>
              <a:rPr lang="en-US" dirty="0"/>
              <a:t>an </a:t>
            </a:r>
            <a:r>
              <a:rPr lang="en-US" dirty="0" smtClean="0"/>
              <a:t>oblong </a:t>
            </a:r>
            <a:r>
              <a:rPr lang="en-US" dirty="0"/>
              <a:t>tidal </a:t>
            </a:r>
            <a:r>
              <a:rPr lang="en-US" dirty="0" smtClean="0"/>
              <a:t>lagoon</a:t>
            </a:r>
            <a:r>
              <a:rPr lang="pl-PL" baseline="30000" dirty="0" smtClean="0"/>
              <a:t> </a:t>
            </a:r>
            <a:r>
              <a:rPr lang="en-US" dirty="0" smtClean="0"/>
              <a:t>in </a:t>
            </a:r>
            <a:r>
              <a:rPr lang="en-US" dirty="0"/>
              <a:t>Grand Cape Mount County in western Liberia, near the town of </a:t>
            </a:r>
            <a:r>
              <a:rPr lang="en-US" dirty="0" err="1"/>
              <a:t>Robertsport</a:t>
            </a:r>
            <a:r>
              <a:rPr lang="en-US" dirty="0"/>
              <a:t>. At an area of 103 </a:t>
            </a:r>
            <a:r>
              <a:rPr lang="en-US" dirty="0" smtClean="0"/>
              <a:t>km</a:t>
            </a:r>
            <a:r>
              <a:rPr lang="en-US" baseline="30000" dirty="0" smtClean="0"/>
              <a:t>2</a:t>
            </a:r>
            <a:r>
              <a:rPr lang="en-US" dirty="0" smtClean="0"/>
              <a:t>,</a:t>
            </a:r>
            <a:r>
              <a:rPr lang="pl-PL" baseline="30000" dirty="0" smtClean="0"/>
              <a:t> </a:t>
            </a:r>
            <a:r>
              <a:rPr lang="en-US" dirty="0" smtClean="0"/>
              <a:t>it </a:t>
            </a:r>
            <a:r>
              <a:rPr lang="en-US" dirty="0"/>
              <a:t>is the largest lake in Liberia</a:t>
            </a:r>
            <a:r>
              <a:rPr lang="en-US" dirty="0" smtClean="0"/>
              <a:t>. </a:t>
            </a:r>
            <a:r>
              <a:rPr lang="en-US" dirty="0"/>
              <a:t>Its name originates from a local term meaning "pigeon's hole" – a reference to the </a:t>
            </a:r>
            <a:r>
              <a:rPr lang="en-US" dirty="0" smtClean="0"/>
              <a:t>flocks</a:t>
            </a:r>
            <a:r>
              <a:rPr lang="pl-PL" dirty="0" smtClean="0"/>
              <a:t> </a:t>
            </a:r>
            <a:r>
              <a:rPr lang="en-US" dirty="0" smtClean="0"/>
              <a:t>of </a:t>
            </a:r>
            <a:r>
              <a:rPr lang="en-US" dirty="0"/>
              <a:t>pigeons that once came to Lake </a:t>
            </a:r>
            <a:r>
              <a:rPr lang="en-US" dirty="0" err="1"/>
              <a:t>Piso</a:t>
            </a:r>
            <a:r>
              <a:rPr lang="en-US" dirty="0"/>
              <a:t> for water</a:t>
            </a:r>
            <a:r>
              <a:rPr lang="en-US" dirty="0" smtClean="0"/>
              <a:t>. </a:t>
            </a:r>
            <a:endParaRPr lang="en-US" dirty="0"/>
          </a:p>
          <a:p>
            <a:pPr marL="0" indent="0">
              <a:buNone/>
            </a:pPr>
            <a:endParaRPr lang="pl-PL"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45" y="4005064"/>
            <a:ext cx="4009611" cy="2644019"/>
          </a:xfrm>
          <a:prstGeom prst="rect">
            <a:avLst/>
          </a:prstGeom>
        </p:spPr>
      </p:pic>
    </p:spTree>
    <p:extLst>
      <p:ext uri="{BB962C8B-B14F-4D97-AF65-F5344CB8AC3E}">
        <p14:creationId xmlns:p14="http://schemas.microsoft.com/office/powerpoint/2010/main" val="2209124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Ganta</a:t>
            </a:r>
            <a:br>
              <a:rPr lang="pl-PL" b="1" dirty="0"/>
            </a:br>
            <a:endParaRPr lang="pl-PL" dirty="0"/>
          </a:p>
        </p:txBody>
      </p:sp>
      <p:sp>
        <p:nvSpPr>
          <p:cNvPr id="2" name="Symbol zastępczy zawartości 1"/>
          <p:cNvSpPr>
            <a:spLocks noGrp="1"/>
          </p:cNvSpPr>
          <p:nvPr>
            <p:ph idx="1"/>
          </p:nvPr>
        </p:nvSpPr>
        <p:spPr/>
        <p:txBody>
          <a:bodyPr/>
          <a:lstStyle/>
          <a:p>
            <a:endParaRPr lang="en-US" dirty="0"/>
          </a:p>
          <a:p>
            <a:pPr marL="0" indent="0">
              <a:buNone/>
            </a:pPr>
            <a:r>
              <a:rPr lang="en-US" dirty="0" err="1"/>
              <a:t>Ganta</a:t>
            </a:r>
            <a:r>
              <a:rPr lang="en-US" dirty="0"/>
              <a:t> is a busy city in the mountainous highlands and there is also a </a:t>
            </a:r>
            <a:r>
              <a:rPr lang="en-US" dirty="0" smtClean="0"/>
              <a:t>mosque</a:t>
            </a:r>
            <a:r>
              <a:rPr lang="pl-PL" dirty="0" smtClean="0"/>
              <a:t>.</a:t>
            </a:r>
            <a:endParaRPr lang="en-US" dirty="0"/>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717032"/>
            <a:ext cx="4608512" cy="2712301"/>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b="6537"/>
          <a:stretch/>
        </p:blipFill>
        <p:spPr>
          <a:xfrm>
            <a:off x="539552" y="2996952"/>
            <a:ext cx="3152373" cy="3432381"/>
          </a:xfrm>
          <a:prstGeom prst="rect">
            <a:avLst/>
          </a:prstGeom>
        </p:spPr>
      </p:pic>
    </p:spTree>
    <p:extLst>
      <p:ext uri="{BB962C8B-B14F-4D97-AF65-F5344CB8AC3E}">
        <p14:creationId xmlns:p14="http://schemas.microsoft.com/office/powerpoint/2010/main" val="1341765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171</TotalTime>
  <Words>483</Words>
  <Application>Microsoft Office PowerPoint</Application>
  <PresentationFormat>Pokaz na ekranie (4:3)</PresentationFormat>
  <Paragraphs>35</Paragraphs>
  <Slides>10</Slides>
  <Notes>0</Notes>
  <HiddenSlides>0</HiddenSlides>
  <MMClips>1</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Strzecha</vt:lpstr>
      <vt:lpstr>Curiosities of the English-speaking country   LIVERY</vt:lpstr>
      <vt:lpstr>Liberia is a country located in West Africa</vt:lpstr>
      <vt:lpstr>George Weah</vt:lpstr>
      <vt:lpstr>Liberian National Museum </vt:lpstr>
      <vt:lpstr>Sapo National Park </vt:lpstr>
      <vt:lpstr>Sacred Heart Cathedral, Monrovia </vt:lpstr>
      <vt:lpstr>Mount Wuteve </vt:lpstr>
      <vt:lpstr>Lake Piso</vt:lpstr>
      <vt:lpstr>Ganta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Ciekawostki anglojęzycznego kraju  Liberia L</dc:title>
  <dc:creator>Rafał Kubik</dc:creator>
  <cp:lastModifiedBy>Rafał Kubik</cp:lastModifiedBy>
  <cp:revision>20</cp:revision>
  <dcterms:created xsi:type="dcterms:W3CDTF">2020-09-21T16:12:48Z</dcterms:created>
  <dcterms:modified xsi:type="dcterms:W3CDTF">2020-09-22T15:17:31Z</dcterms:modified>
</cp:coreProperties>
</file>